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4"/>
  </p:notesMasterIdLst>
  <p:sldIdLst>
    <p:sldId id="256" r:id="rId3"/>
    <p:sldId id="260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Gabriela" panose="02020500000000000000" charset="0"/>
      <p:regular r:id="rId25"/>
    </p:embeddedFont>
    <p:embeddedFont>
      <p:font typeface="Calligraffitti" panose="02020500000000000000" charset="0"/>
      <p:regular r:id="rId26"/>
    </p:embeddedFont>
    <p:embeddedFont>
      <p:font typeface="Pacifico" panose="02020500000000000000" charset="0"/>
      <p:regular r:id="rId27"/>
    </p:embeddedFont>
    <p:embeddedFont>
      <p:font typeface="Roboto" panose="02020500000000000000" charset="0"/>
      <p:regular r:id="rId28"/>
      <p:bold r:id="rId29"/>
      <p:italic r:id="rId30"/>
      <p:boldItalic r:id="rId31"/>
    </p:embeddedFont>
    <p:embeddedFont>
      <p:font typeface="Lobster" panose="02020500000000000000" charset="0"/>
      <p:regular r:id="rId32"/>
    </p:embeddedFont>
    <p:embeddedFont>
      <p:font typeface="Anton"/>
      <p:regular r:id="rId33"/>
    </p:embeddedFont>
    <p:embeddedFont>
      <p:font typeface="Julius Sans One" panose="02020500000000000000" charset="0"/>
      <p:regular r:id="rId34"/>
    </p:embeddedFont>
    <p:embeddedFont>
      <p:font typeface="Coming Soon" panose="02020500000000000000" charset="0"/>
      <p:regular r:id="rId35"/>
    </p:embeddedFont>
    <p:embeddedFont>
      <p:font typeface="微軟正黑體" panose="020B0604030504040204" pitchFamily="34" charset="-120"/>
      <p:regular r:id="rId36"/>
      <p:bold r:id="rId37"/>
    </p:embeddedFont>
    <p:embeddedFont>
      <p:font typeface="Impact" panose="020B0806030902050204" pitchFamily="34" charset="0"/>
      <p:regular r:id="rId38"/>
    </p:embeddedFont>
    <p:embeddedFont>
      <p:font typeface="Chelsea Market" panose="02020500000000000000" charset="0"/>
      <p:regular r:id="rId39"/>
    </p:embeddedFont>
    <p:embeddedFont>
      <p:font typeface="Open Sans" panose="02020500000000000000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Architects Daughter" panose="02020500000000000000" charset="0"/>
      <p:regular r:id="rId48"/>
    </p:embeddedFont>
    <p:embeddedFont>
      <p:font typeface="Bowlby One" panose="02020500000000000000" charset="0"/>
      <p:regular r:id="rId49"/>
    </p:embeddedFont>
    <p:embeddedFont>
      <p:font typeface="Amatic SC" panose="02020500000000000000" charset="-79"/>
      <p:regular r:id="rId50"/>
      <p:bold r:id="rId51"/>
    </p:embeddedFont>
    <p:embeddedFont>
      <p:font typeface="Ultra" panose="02020500000000000000" charset="0"/>
      <p:regular r:id="rId52"/>
    </p:embeddedFont>
    <p:embeddedFont>
      <p:font typeface="Covered By Your Grace" panose="02020500000000000000" charset="0"/>
      <p:regular r:id="rId53"/>
    </p:embeddedFont>
    <p:embeddedFont>
      <p:font typeface="Bangers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Dancing Script" panose="02020500000000000000" charset="0"/>
      <p:regular r:id="rId59"/>
      <p:bold r:id="rId60"/>
    </p:embeddedFont>
    <p:embeddedFont>
      <p:font typeface="Courgette" panose="02020500000000000000" charset="0"/>
      <p:regular r:id="rId61"/>
    </p:embeddedFont>
    <p:embeddedFont>
      <p:font typeface="Holtwood One SC" panose="02020500000000000000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61" Type="http://schemas.openxmlformats.org/officeDocument/2006/relationships/font" Target="fonts/font3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terior-design-tv-multi-screen-828545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hehottestwallpapers.com/wallpaper/chalkboard-art-free-printable-free-black-chalkboard-background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aticons.com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thehottestwallpapers.com/wallpaper/chalkboard-art-free-printable-free-black-chalkboard-background/" TargetMode="External"/><Relationship Id="rId3" Type="http://schemas.openxmlformats.org/officeDocument/2006/relationships/hyperlink" Target="http://www.freepik.com/free-vector/black-texture-background-vector_760552.htm" TargetMode="External"/><Relationship Id="rId7" Type="http://schemas.openxmlformats.org/officeDocument/2006/relationships/hyperlink" Target="http://www.pageresource.com/wallpapers/4030/texture-black-fabric-denim-textures-hd-wallpaper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all-free-download.com/free-photos/download/black_texture_texture_background_01_hd_pictures_169906.html" TargetMode="External"/><Relationship Id="rId5" Type="http://schemas.openxmlformats.org/officeDocument/2006/relationships/hyperlink" Target="http://www.wallpaperseries.com/textures/black-leather-texture-hd-free-wallpaper.html" TargetMode="External"/><Relationship Id="rId4" Type="http://schemas.openxmlformats.org/officeDocument/2006/relationships/hyperlink" Target="http://www.freepik.com/" TargetMode="External"/><Relationship Id="rId9" Type="http://schemas.openxmlformats.org/officeDocument/2006/relationships/hyperlink" Target="http://flaticons.co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reegoogleslidestemplates.com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ll-free-download.com/free-photos/download/black_texture_texture_background_01_hd_pictures_169906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geresource.com/wallpapers/4030/texture-black-fabric-denim-textures-hd-wallpaper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https://pixabay.com/en/interior-design-tv-multi-screen-828545/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https://pixabay.com/en/singapore-river-skyline-building-255116/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http://thehottestwallpapers.com/wallpaper/chalkboard-art-free-printable-free-black-chalkboard-background/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&lt;a href='http://www.freepik.com/free-vector/businessman-character-cartoons_759691.htm'&gt;Designed by Freepik&lt;/a&gt;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&lt;a href="http://www.freepik.com/free-vector/vectors_769349.htm"&gt;Designed by Freepik&lt;/a&gt;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&lt;a href='http://www.freepik.com/free-vector/set-of-hand-drawn-arrows_764189.htm'&gt;Designed by Freepik&lt;/a&gt;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http://flaticons.com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http://www.freepik.com/index.php?goto=74&amp;idfoto=764185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ATTRIBUTIONS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&lt;a href="http://www.freepik.com/free-photos-vectors/background"&gt;Background vector designed by Freepik&lt;/a&gt;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hlinkClick r:id="rId3"/>
              </a:rPr>
              <a:t>http://www.freepik.com/free-vector/black-texture-background-vector_760552.htm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&lt;div&gt;Icons made by &lt;a href="http://www.flaticon.com/authors/daniel-bruce" title="Daniel Bruce"&gt;Daniel Bruce&lt;/a&gt;, &lt;a href="http://www.freepik.com" title="Freepik"&gt;Freepik&lt;/a&gt;, &lt;a href="http://www.flaticon.com/authors/icomoon" title="Icomoon"&gt;Icomoon&lt;/a&gt; from &lt;a href="http://www.flaticon.com" title="Flaticon"&gt;www.flaticon.com&lt;/a&gt;             is licensed by &lt;a href="http://creativecommons.org/licenses/by/3.0/" title="Creative Commons BY 3.0"&gt;CC BY 3.0&lt;/a&gt;&lt;/div&gt;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Background photo - </a:t>
            </a:r>
            <a:r>
              <a:rPr lang="en" u="sng">
                <a:hlinkClick r:id="rId4"/>
              </a:rPr>
              <a:t>http://www.freepik.com/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Joshua Sortino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joshuasortino.com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hlinkClick r:id="rId5"/>
              </a:rPr>
              <a:t>http://www.wallpaperseries.com/textures/black-leather-texture-hd-free-wallpaper.html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hlinkClick r:id="rId6"/>
              </a:rPr>
              <a:t>http://all-free-download.com/free-photos/download/black_texture_texture_background_01_hd_pictures_169906.html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hlinkClick r:id="rId7"/>
              </a:rPr>
              <a:t>http://www.pageresource.com/wallpapers/4030/texture-black-fabric-denim-textures-hd-wallpaper.html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hlinkClick r:id="rId8"/>
              </a:rPr>
              <a:t>http://thehottestwallpapers.com/wallpaper/chalkboard-art-free-printable-free-black-chalkboard-background/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&lt;a href='http://www.freepik.com/free-vector/businessman-character-cartoons_759691.htm'&gt;Designed by Freepik&lt;/a&gt;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&lt;a href="http://www.freepik.com/free-vector/vectors_769349.htm"&gt;Designed by Freepik&lt;/a&gt;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&lt;a href='http://www.freepik.com/free-vector/set-of-hand-drawn-arrows_764189.htm'&gt;Designed by Freepik&lt;/a&gt;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hlinkClick r:id="rId9"/>
              </a:rPr>
              <a:t>http://flaticons.com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http://www.freepik.com/index.php?goto=74&amp;idfoto=764185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&lt;div&gt;Icons made by &lt;a href="http://www.flaticon.com/authors/daniel-bruce" title="Daniel Bruce"&gt;Daniel Bruce&lt;/a&gt;, &lt;a href="http://www.freepik.com" title="Freepik"&gt;Freepik&lt;/a&gt;, &lt;a href="http://www.flaticon.com/authors/icomoon" title="Icomoon"&gt;Icomoon&lt;/a&gt; from &lt;a href="http://www.flaticon.com" title="Flaticon"&gt;www.flaticon.com&lt;/a&gt;             is licensed by &lt;a href="http://creativecommons.org/licenses/by/3.0/" title="Creative Commons BY 3.0"&gt;CC BY 3.0&lt;/a&gt;&lt;/div&gt;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Background photo - http://www.freepik.com/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safely remove this slide. This slide design was provided by Free Google Slides Templates – You can download more templates, shapes and elements for PowerPoint from </a:t>
            </a:r>
            <a:r>
              <a:rPr lang="en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http://freegoogleslidestemplates.com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&lt;a href="http://www.freepik.com/free-photos-vectors/background"&gt;Background vector designed by Freepik&lt;/a&gt;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http://www.freepik.com/free-vector/black-texture-background-vector_760552.htm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 b="1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Joshua Sortino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 b="1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joshuasortino.com</a:t>
            </a:r>
          </a:p>
          <a:p>
            <a:pPr lvl="0">
              <a:spcBef>
                <a:spcPts val="0"/>
              </a:spcBef>
              <a:buNone/>
            </a:pPr>
            <a:endParaRPr sz="1350" b="1">
              <a:solidFill>
                <a:srgbClr val="22222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http://www.wallpaperseries.com/textures/black-leather-texture-hd-free-wallpaper.html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ATTRIBUTION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http://all-free-download.com/free-photos/download/black_texture_texture_background_01_hd_pictures_169906.html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http://www.pageresource.com/wallpapers/4030/texture-black-fabric-denim-textures-hd-wallpaper.html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3" name="Shape 13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7" name="Shape 57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60" name="Shape 60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bg>
      <p:bgPr>
        <a:solidFill>
          <a:srgbClr val="0000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65" name="Shape 65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 1"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 2 1 2"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9800" y="9800"/>
            <a:ext cx="9134099" cy="5133599"/>
          </a:xfrm>
          <a:prstGeom prst="rtTriangle">
            <a:avLst/>
          </a:prstGeom>
          <a:solidFill>
            <a:srgbClr val="EEEEEE">
              <a:alpha val="1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691312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691312" y="20334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3"/>
          </p:nvPr>
        </p:nvSpPr>
        <p:spPr>
          <a:xfrm>
            <a:off x="3321407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4"/>
          </p:nvPr>
        </p:nvSpPr>
        <p:spPr>
          <a:xfrm>
            <a:off x="3321398" y="20334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5"/>
          </p:nvPr>
        </p:nvSpPr>
        <p:spPr>
          <a:xfrm>
            <a:off x="5951489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6"/>
          </p:nvPr>
        </p:nvSpPr>
        <p:spPr>
          <a:xfrm>
            <a:off x="5951483" y="20334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7"/>
          </p:nvPr>
        </p:nvSpPr>
        <p:spPr>
          <a:xfrm>
            <a:off x="691312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8"/>
          </p:nvPr>
        </p:nvSpPr>
        <p:spPr>
          <a:xfrm>
            <a:off x="691312" y="3208000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ubTitle" idx="9"/>
          </p:nvPr>
        </p:nvSpPr>
        <p:spPr>
          <a:xfrm>
            <a:off x="3321407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3"/>
          </p:nvPr>
        </p:nvSpPr>
        <p:spPr>
          <a:xfrm>
            <a:off x="3321398" y="3208000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4"/>
          </p:nvPr>
        </p:nvSpPr>
        <p:spPr>
          <a:xfrm>
            <a:off x="5951489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5"/>
          </p:nvPr>
        </p:nvSpPr>
        <p:spPr>
          <a:xfrm>
            <a:off x="5951483" y="3208000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Holtwood One SC"/>
              <a:defRPr>
                <a:solidFill>
                  <a:srgbClr val="FFFFFF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 2 1">
    <p:bg>
      <p:bgPr>
        <a:solidFill>
          <a:srgbClr val="0000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9800" y="9800"/>
            <a:ext cx="9134099" cy="5133599"/>
          </a:xfrm>
          <a:prstGeom prst="rtTriangle">
            <a:avLst/>
          </a:prstGeom>
          <a:solidFill>
            <a:srgbClr val="EEEEEE">
              <a:alpha val="1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Holtwood One SC"/>
              <a:defRPr>
                <a:solidFill>
                  <a:srgbClr val="FFFFFF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691325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691325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ubTitle" idx="3"/>
          </p:nvPr>
        </p:nvSpPr>
        <p:spPr>
          <a:xfrm>
            <a:off x="3321407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4"/>
          </p:nvPr>
        </p:nvSpPr>
        <p:spPr>
          <a:xfrm>
            <a:off x="3321407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5"/>
          </p:nvPr>
        </p:nvSpPr>
        <p:spPr>
          <a:xfrm>
            <a:off x="5951489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buNone/>
              <a:defRPr sz="1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6"/>
          </p:nvPr>
        </p:nvSpPr>
        <p:spPr>
          <a:xfrm>
            <a:off x="5951489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 2"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  <p:sp>
        <p:nvSpPr>
          <p:cNvPr id="96" name="Shape 96"/>
          <p:cNvSpPr/>
          <p:nvPr/>
        </p:nvSpPr>
        <p:spPr>
          <a:xfrm>
            <a:off x="9800" y="9800"/>
            <a:ext cx="9134099" cy="5133599"/>
          </a:xfrm>
          <a:prstGeom prst="rtTriangle">
            <a:avLst/>
          </a:prstGeom>
          <a:solidFill>
            <a:srgbClr val="EEEEEE">
              <a:alpha val="1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Holtwood One SC"/>
              <a:defRPr>
                <a:solidFill>
                  <a:srgbClr val="FFFFFF"/>
                </a:solidFill>
                <a:latin typeface="Holtwood One SC"/>
                <a:ea typeface="Holtwood One SC"/>
                <a:cs typeface="Holtwood One SC"/>
                <a:sym typeface="Holtwood One SC"/>
              </a:defRPr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023175" y="1622950"/>
            <a:ext cx="37101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1023175" y="2171700"/>
            <a:ext cx="3438300" cy="137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3"/>
          </p:nvPr>
        </p:nvSpPr>
        <p:spPr>
          <a:xfrm>
            <a:off x="4945625" y="1622950"/>
            <a:ext cx="3710100" cy="47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4"/>
          </p:nvPr>
        </p:nvSpPr>
        <p:spPr>
          <a:xfrm>
            <a:off x="4945625" y="2171700"/>
            <a:ext cx="3438300" cy="137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457200" y="3114675"/>
            <a:ext cx="81533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None/>
              <a:defRPr sz="4000" b="1" i="0" u="none" strike="noStrike" cap="none">
                <a:solidFill>
                  <a:schemeClr val="lt1"/>
                </a:solidFill>
              </a:defRPr>
            </a:lvl1pPr>
            <a:lvl2pPr marL="0" marR="0" lvl="1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457200" y="3943350"/>
            <a:ext cx="81533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rgbClr val="538CD5"/>
              </a:buClr>
              <a:buNone/>
              <a:defRPr sz="2400" b="0" i="0" u="none" strike="noStrike" cap="none">
                <a:solidFill>
                  <a:srgbClr val="538CD5"/>
                </a:solidFill>
              </a:defRPr>
            </a:lvl1pPr>
            <a:lvl2pPr marL="457200" marR="0" lvl="1" indent="0" algn="ctr" rtl="0">
              <a:spcBef>
                <a:spcPts val="400"/>
              </a:spcBef>
              <a:buClr>
                <a:srgbClr val="888888"/>
              </a:buClr>
              <a:buNone/>
              <a:defRPr sz="2000" b="0" i="0" u="none" strike="noStrike" cap="none">
                <a:solidFill>
                  <a:srgbClr val="888888"/>
                </a:solidFill>
              </a:defRPr>
            </a:lvl2pPr>
            <a:lvl3pPr marL="914400" marR="0" lvl="2" indent="0" algn="ctr" rtl="0">
              <a:spcBef>
                <a:spcPts val="360"/>
              </a:spcBef>
              <a:buClr>
                <a:srgbClr val="888888"/>
              </a:buClr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1371600" marR="0" lvl="3" indent="0" algn="ctr" rtl="0">
              <a:spcBef>
                <a:spcPts val="320"/>
              </a:spcBef>
              <a:buClr>
                <a:srgbClr val="888888"/>
              </a:buClr>
              <a:buNone/>
              <a:defRPr sz="1600" b="0" i="0" u="none" strike="noStrike" cap="none">
                <a:solidFill>
                  <a:srgbClr val="888888"/>
                </a:solidFill>
              </a:defRPr>
            </a:lvl4pPr>
            <a:lvl5pPr marL="1828800" marR="0" lvl="4" indent="0" algn="ctr" rtl="0">
              <a:spcBef>
                <a:spcPts val="320"/>
              </a:spcBef>
              <a:buClr>
                <a:srgbClr val="888888"/>
              </a:buClr>
              <a:buNone/>
              <a:defRPr sz="1600" b="0" i="0" u="none" strike="noStrike" cap="none">
                <a:solidFill>
                  <a:srgbClr val="888888"/>
                </a:solidFill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None/>
              <a:defRPr sz="2000" b="0" i="0" u="none" strike="noStrike" cap="none">
                <a:solidFill>
                  <a:srgbClr val="888888"/>
                </a:solidFill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None/>
              <a:defRPr sz="2000" b="0" i="0" u="none" strike="noStrike" cap="none">
                <a:solidFill>
                  <a:srgbClr val="888888"/>
                </a:solidFill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None/>
              <a:defRPr sz="2000" b="0" i="0" u="none" strike="noStrike" cap="none">
                <a:solidFill>
                  <a:srgbClr val="888888"/>
                </a:solidFill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None/>
              <a:defRPr sz="2000" b="0" i="0" u="none" strike="noStrike" cap="none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90500" algn="l" rtl="0">
              <a:spcBef>
                <a:spcPts val="480"/>
              </a:spcBef>
              <a:buClr>
                <a:schemeClr val="dk1"/>
              </a:buClr>
              <a:buChar char="•"/>
              <a:defRPr sz="2400">
                <a:solidFill>
                  <a:schemeClr val="dk1"/>
                </a:solidFill>
              </a:defRPr>
            </a:lvl1pPr>
            <a:lvl2pPr marL="742950" lvl="1" indent="-158750" algn="l" rtl="0">
              <a:spcBef>
                <a:spcPts val="400"/>
              </a:spcBef>
              <a:buClr>
                <a:schemeClr val="dk1"/>
              </a:buClr>
              <a:buChar char="–"/>
              <a:defRPr sz="2000">
                <a:solidFill>
                  <a:schemeClr val="dk1"/>
                </a:solidFill>
              </a:defRPr>
            </a:lvl2pPr>
            <a:lvl3pPr marL="1143000" lvl="2" indent="-114300" algn="l" rtl="0">
              <a:spcBef>
                <a:spcPts val="360"/>
              </a:spcBef>
              <a:buClr>
                <a:schemeClr val="dk1"/>
              </a:buClr>
              <a:buChar char="•"/>
              <a:defRPr sz="1800">
                <a:solidFill>
                  <a:schemeClr val="dk1"/>
                </a:solidFill>
              </a:defRPr>
            </a:lvl3pPr>
            <a:lvl4pPr marL="1600200" lvl="3" indent="-127000" algn="l" rtl="0">
              <a:spcBef>
                <a:spcPts val="320"/>
              </a:spcBef>
              <a:buClr>
                <a:schemeClr val="dk1"/>
              </a:buClr>
              <a:buChar char="–"/>
              <a:defRPr sz="1600">
                <a:solidFill>
                  <a:schemeClr val="dk1"/>
                </a:solidFill>
              </a:defRPr>
            </a:lvl4pPr>
            <a:lvl5pPr marL="2057400" lvl="4" indent="-127000" algn="l" rtl="0">
              <a:spcBef>
                <a:spcPts val="320"/>
              </a:spcBef>
              <a:buClr>
                <a:schemeClr val="dk1"/>
              </a:buClr>
              <a:buChar char="»"/>
              <a:defRPr sz="1600">
                <a:solidFill>
                  <a:schemeClr val="dk1"/>
                </a:solidFill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7" name="Shape 17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0"/>
            <a:ext cx="3657600" cy="5143499"/>
          </a:xfrm>
          <a:prstGeom prst="rect">
            <a:avLst/>
          </a:prstGeom>
          <a:solidFill>
            <a:srgbClr val="0563B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348854"/>
            <a:ext cx="2971799" cy="16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29717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rgbClr val="D8D8D8"/>
              </a:buClr>
              <a:buNone/>
              <a:defRPr sz="1400">
                <a:solidFill>
                  <a:srgbClr val="D8D8D8"/>
                </a:solidFill>
              </a:defRPr>
            </a:lvl1pPr>
            <a:lvl2pPr lvl="1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D8D8D8"/>
                </a:solidFill>
              </a:rPr>
              <a:t>‹#›</a:t>
            </a:fld>
            <a:endParaRPr lang="en" sz="1300">
              <a:solidFill>
                <a:srgbClr val="D8D8D8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385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48200" y="971550"/>
            <a:ext cx="40385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26669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3238500" y="971550"/>
            <a:ext cx="26669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3"/>
          </p:nvPr>
        </p:nvSpPr>
        <p:spPr>
          <a:xfrm>
            <a:off x="6019800" y="971550"/>
            <a:ext cx="26669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xfrm>
            <a:off x="533400" y="1581150"/>
            <a:ext cx="81533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None/>
              <a:defRPr sz="6000" b="1" i="0" u="none" strike="noStrike" cap="none">
                <a:solidFill>
                  <a:schemeClr val="lt1"/>
                </a:solidFill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ubTitle" idx="1"/>
          </p:nvPr>
        </p:nvSpPr>
        <p:spPr>
          <a:xfrm>
            <a:off x="533400" y="2419350"/>
            <a:ext cx="8153399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rgbClr val="002060"/>
              </a:buClr>
              <a:buNone/>
              <a:defRPr sz="2400" b="0" i="0" u="none" strike="noStrike" cap="none">
                <a:solidFill>
                  <a:srgbClr val="002060"/>
                </a:solidFill>
              </a:defRPr>
            </a:lvl1pPr>
            <a:lvl2pPr marL="457200" marR="0" lvl="1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414003" y="2152975"/>
            <a:ext cx="4449300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3200" b="1" cap="none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wo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133348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26669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3238500" y="971550"/>
            <a:ext cx="26669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Arial"/>
              <a:buNone/>
              <a:defRPr sz="1400"/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100"/>
            </a:lvl3pPr>
            <a:lvl4pPr lvl="3" rtl="0">
              <a:spcBef>
                <a:spcPts val="0"/>
              </a:spcBef>
              <a:defRPr sz="1100"/>
            </a:lvl4pPr>
            <a:lvl5pPr lvl="4" rtl="0">
              <a:spcBef>
                <a:spcPts val="0"/>
              </a:spcBef>
              <a:defRPr sz="11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57200" y="819150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575050" y="819150"/>
            <a:ext cx="5111699" cy="377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457200" y="1733550"/>
            <a:ext cx="3008399" cy="28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marL="457200" lvl="1" indent="0" rtl="0">
              <a:spcBef>
                <a:spcPts val="0"/>
              </a:spcBef>
              <a:buNone/>
              <a:defRPr sz="1200"/>
            </a:lvl2pPr>
            <a:lvl3pPr marL="914400" lvl="2" indent="0" rtl="0">
              <a:spcBef>
                <a:spcPts val="0"/>
              </a:spcBef>
              <a:buNone/>
              <a:defRPr sz="1000"/>
            </a:lvl3pPr>
            <a:lvl4pPr marL="1371600" lvl="3" indent="0" rtl="0">
              <a:spcBef>
                <a:spcPts val="0"/>
              </a:spcBef>
              <a:buNone/>
              <a:defRPr sz="900"/>
            </a:lvl4pPr>
            <a:lvl5pPr marL="1828800" lvl="4" indent="0" rtl="0">
              <a:spcBef>
                <a:spcPts val="0"/>
              </a:spcBef>
              <a:buNone/>
              <a:defRPr sz="900"/>
            </a:lvl5pPr>
            <a:lvl6pPr marL="2286000" lvl="5" indent="0" rtl="0">
              <a:spcBef>
                <a:spcPts val="0"/>
              </a:spcBef>
              <a:buNone/>
              <a:defRPr sz="900"/>
            </a:lvl6pPr>
            <a:lvl7pPr marL="2743200" lvl="6" indent="0" rtl="0">
              <a:spcBef>
                <a:spcPts val="0"/>
              </a:spcBef>
              <a:buNone/>
              <a:defRPr sz="900"/>
            </a:lvl7pPr>
            <a:lvl8pPr marL="3200400" lvl="7" indent="0" rtl="0">
              <a:spcBef>
                <a:spcPts val="0"/>
              </a:spcBef>
              <a:buNone/>
              <a:defRPr sz="900"/>
            </a:lvl8pPr>
            <a:lvl9pPr marL="3657600" lvl="8" indent="0" rtl="0">
              <a:spcBef>
                <a:spcPts val="0"/>
              </a:spcBef>
              <a:buNone/>
              <a:defRPr sz="9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>
                <a:solidFill>
                  <a:srgbClr val="538CD5"/>
                </a:solidFill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idx="2"/>
          </p:nvPr>
        </p:nvSpPr>
        <p:spPr>
          <a:xfrm>
            <a:off x="1792288" y="895349"/>
            <a:ext cx="5486399" cy="265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None/>
              <a:defRPr sz="1400"/>
            </a:lvl1pPr>
            <a:lvl2pPr marL="457200" lvl="1" indent="0" rtl="0">
              <a:spcBef>
                <a:spcPts val="0"/>
              </a:spcBef>
              <a:buNone/>
              <a:defRPr sz="1200"/>
            </a:lvl2pPr>
            <a:lvl3pPr marL="914400" lvl="2" indent="0" rtl="0">
              <a:spcBef>
                <a:spcPts val="0"/>
              </a:spcBef>
              <a:buNone/>
              <a:defRPr sz="1000"/>
            </a:lvl3pPr>
            <a:lvl4pPr marL="1371600" lvl="3" indent="0" rtl="0">
              <a:spcBef>
                <a:spcPts val="0"/>
              </a:spcBef>
              <a:buNone/>
              <a:defRPr sz="900"/>
            </a:lvl4pPr>
            <a:lvl5pPr marL="1828800" lvl="4" indent="0" rtl="0">
              <a:spcBef>
                <a:spcPts val="0"/>
              </a:spcBef>
              <a:buNone/>
              <a:defRPr sz="900"/>
            </a:lvl5pPr>
            <a:lvl6pPr marL="2286000" lvl="5" indent="0" rtl="0">
              <a:spcBef>
                <a:spcPts val="0"/>
              </a:spcBef>
              <a:buNone/>
              <a:defRPr sz="900"/>
            </a:lvl6pPr>
            <a:lvl7pPr marL="2743200" lvl="6" indent="0" rtl="0">
              <a:spcBef>
                <a:spcPts val="0"/>
              </a:spcBef>
              <a:buNone/>
              <a:defRPr sz="900"/>
            </a:lvl7pPr>
            <a:lvl8pPr marL="3200400" lvl="7" indent="0" rtl="0">
              <a:spcBef>
                <a:spcPts val="0"/>
              </a:spcBef>
              <a:buNone/>
              <a:defRPr sz="900"/>
            </a:lvl8pPr>
            <a:lvl9pPr marL="3657600" lvl="8" indent="0" rtl="0">
              <a:spcBef>
                <a:spcPts val="0"/>
              </a:spcBef>
              <a:buNone/>
              <a:defRPr sz="9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 rot="5400000">
            <a:off x="2760449" y="-1331700"/>
            <a:ext cx="3623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90500" algn="l" rtl="0">
              <a:spcBef>
                <a:spcPts val="480"/>
              </a:spcBef>
              <a:buClr>
                <a:schemeClr val="dk1"/>
              </a:buClr>
              <a:buChar char="•"/>
              <a:defRPr sz="2400">
                <a:solidFill>
                  <a:schemeClr val="dk1"/>
                </a:solidFill>
              </a:defRPr>
            </a:lvl1pPr>
            <a:lvl2pPr marL="742950" lvl="1" indent="-158750" algn="l" rtl="0">
              <a:spcBef>
                <a:spcPts val="400"/>
              </a:spcBef>
              <a:buClr>
                <a:schemeClr val="dk1"/>
              </a:buClr>
              <a:buChar char="–"/>
              <a:defRPr sz="2000">
                <a:solidFill>
                  <a:schemeClr val="dk1"/>
                </a:solidFill>
              </a:defRPr>
            </a:lvl2pPr>
            <a:lvl3pPr marL="1143000" lvl="2" indent="-114300" algn="l" rtl="0">
              <a:spcBef>
                <a:spcPts val="360"/>
              </a:spcBef>
              <a:buClr>
                <a:schemeClr val="dk1"/>
              </a:buClr>
              <a:buChar char="•"/>
              <a:defRPr sz="1800">
                <a:solidFill>
                  <a:schemeClr val="dk1"/>
                </a:solidFill>
              </a:defRPr>
            </a:lvl3pPr>
            <a:lvl4pPr marL="1600200" lvl="3" indent="-127000" algn="l" rtl="0">
              <a:spcBef>
                <a:spcPts val="320"/>
              </a:spcBef>
              <a:buClr>
                <a:schemeClr val="dk1"/>
              </a:buClr>
              <a:buChar char="–"/>
              <a:defRPr sz="1600">
                <a:solidFill>
                  <a:schemeClr val="dk1"/>
                </a:solidFill>
              </a:defRPr>
            </a:lvl4pPr>
            <a:lvl5pPr marL="2057400" lvl="4" indent="-127000" algn="l" rtl="0">
              <a:spcBef>
                <a:spcPts val="320"/>
              </a:spcBef>
              <a:buClr>
                <a:schemeClr val="dk1"/>
              </a:buClr>
              <a:buChar char="»"/>
              <a:defRPr sz="1600">
                <a:solidFill>
                  <a:schemeClr val="dk1"/>
                </a:solidFill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 rot="5400000">
            <a:off x="5884650" y="1792498"/>
            <a:ext cx="3546899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solidFill>
                  <a:srgbClr val="5D9BFF"/>
                </a:solidFill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 rot="5400000">
            <a:off x="1693650" y="-188700"/>
            <a:ext cx="3546899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90500" algn="l" rtl="0">
              <a:spcBef>
                <a:spcPts val="480"/>
              </a:spcBef>
              <a:buClr>
                <a:schemeClr val="dk1"/>
              </a:buClr>
              <a:buChar char="•"/>
              <a:defRPr sz="2400">
                <a:solidFill>
                  <a:schemeClr val="dk1"/>
                </a:solidFill>
              </a:defRPr>
            </a:lvl1pPr>
            <a:lvl2pPr marL="742950" lvl="1" indent="-158750" algn="l" rtl="0">
              <a:spcBef>
                <a:spcPts val="400"/>
              </a:spcBef>
              <a:buClr>
                <a:schemeClr val="dk1"/>
              </a:buClr>
              <a:buChar char="–"/>
              <a:defRPr sz="2000">
                <a:solidFill>
                  <a:schemeClr val="dk1"/>
                </a:solidFill>
              </a:defRPr>
            </a:lvl2pPr>
            <a:lvl3pPr marL="1143000" lvl="2" indent="-114300" algn="l" rtl="0">
              <a:spcBef>
                <a:spcPts val="360"/>
              </a:spcBef>
              <a:buClr>
                <a:schemeClr val="dk1"/>
              </a:buClr>
              <a:buChar char="•"/>
              <a:defRPr sz="1800">
                <a:solidFill>
                  <a:schemeClr val="dk1"/>
                </a:solidFill>
              </a:defRPr>
            </a:lvl3pPr>
            <a:lvl4pPr marL="1600200" lvl="3" indent="-127000" algn="l" rtl="0">
              <a:spcBef>
                <a:spcPts val="320"/>
              </a:spcBef>
              <a:buClr>
                <a:schemeClr val="dk1"/>
              </a:buClr>
              <a:buChar char="–"/>
              <a:defRPr sz="1600">
                <a:solidFill>
                  <a:schemeClr val="dk1"/>
                </a:solidFill>
              </a:defRPr>
            </a:lvl4pPr>
            <a:lvl5pPr marL="2057400" lvl="4" indent="-127000" algn="l" rtl="0">
              <a:spcBef>
                <a:spcPts val="320"/>
              </a:spcBef>
              <a:buClr>
                <a:schemeClr val="dk1"/>
              </a:buClr>
              <a:buChar char="»"/>
              <a:defRPr sz="1600">
                <a:solidFill>
                  <a:schemeClr val="dk1"/>
                </a:solidFill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Char char="•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8" name="Shape 28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2" name="Shape 32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7" name="Shape 37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1" name="Shape 41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8" name="Shape 48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2" name="Shape 52"/>
          <p:cNvSpPr txBox="1"/>
          <p:nvPr/>
        </p:nvSpPr>
        <p:spPr>
          <a:xfrm>
            <a:off x="3124200" y="466321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latin typeface="Impact"/>
                <a:ea typeface="Impact"/>
                <a:cs typeface="Impact"/>
                <a:sym typeface="Impact"/>
              </a:rPr>
              <a:t>freegoogleslidestemplates.com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Open Sans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Font typeface="Open Sans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Font typeface="Open Sans"/>
              <a:buChar char="–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Font typeface="Open Sans"/>
              <a:buChar char="–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Font typeface="Open Sans"/>
              <a:buChar char="»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Font typeface="Open Sans"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Font typeface="Open Sans"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0"/>
              </a:spcBef>
              <a:buFont typeface="Open Sans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creativecommons.org/licenses/by/4.0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 rot="10800000" flipH="1">
            <a:off x="4067150" y="2752700"/>
            <a:ext cx="1579200" cy="125579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98" name="Shape 198"/>
          <p:cNvCxnSpPr/>
          <p:nvPr/>
        </p:nvCxnSpPr>
        <p:spPr>
          <a:xfrm rot="10800000" flipH="1">
            <a:off x="5646350" y="1496900"/>
            <a:ext cx="1579200" cy="1255799"/>
          </a:xfrm>
          <a:prstGeom prst="curvedConnector3">
            <a:avLst>
              <a:gd name="adj1" fmla="val 84359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99" name="Shape 199"/>
          <p:cNvSpPr txBox="1">
            <a:spLocks noGrp="1"/>
          </p:cNvSpPr>
          <p:nvPr>
            <p:ph type="ctrTitle"/>
          </p:nvPr>
        </p:nvSpPr>
        <p:spPr>
          <a:xfrm>
            <a:off x="24500" y="1053700"/>
            <a:ext cx="9144000" cy="1062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400" dirty="0" smtClean="0">
                <a:solidFill>
                  <a:srgbClr val="00B050"/>
                </a:solidFill>
                <a:latin typeface="Calligraffitti" panose="02020500000000000000" charset="0"/>
                <a:ea typeface="Calligraffitti" panose="02020500000000000000" charset="0"/>
                <a:sym typeface="Impact"/>
              </a:rPr>
              <a:t>TeamPathy</a:t>
            </a:r>
            <a:endParaRPr lang="en" sz="11400" dirty="0">
              <a:solidFill>
                <a:srgbClr val="00B050"/>
              </a:solidFill>
              <a:latin typeface="Calligraffitti" panose="02020500000000000000" charset="0"/>
              <a:ea typeface="Calligraffitti" panose="02020500000000000000" charset="0"/>
              <a:sym typeface="Impact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ubTitle" idx="1"/>
          </p:nvPr>
        </p:nvSpPr>
        <p:spPr>
          <a:xfrm>
            <a:off x="0" y="2149500"/>
            <a:ext cx="9144000" cy="792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600" b="1" dirty="0" smtClean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Teamwork with teampathy</a:t>
            </a:r>
            <a:endParaRPr lang="en" sz="46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0" y="3120770"/>
            <a:ext cx="9144000" cy="111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6500" b="1" dirty="0" smtClean="0">
                <a:solidFill>
                  <a:srgbClr val="FFAA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Impact"/>
              </a:rPr>
              <a:t>行動化團隊合作系統</a:t>
            </a:r>
            <a:endParaRPr lang="en" sz="6500" b="1" dirty="0">
              <a:solidFill>
                <a:srgbClr val="FFAA0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Impact"/>
            </a:endParaRPr>
          </a:p>
        </p:txBody>
      </p:sp>
      <p:grpSp>
        <p:nvGrpSpPr>
          <p:cNvPr id="202" name="Shape 202"/>
          <p:cNvGrpSpPr/>
          <p:nvPr/>
        </p:nvGrpSpPr>
        <p:grpSpPr>
          <a:xfrm rot="-616284">
            <a:off x="6718048" y="369856"/>
            <a:ext cx="1930695" cy="1189020"/>
            <a:chOff x="4302125" y="2444750"/>
            <a:chExt cx="3405187" cy="2097087"/>
          </a:xfrm>
        </p:grpSpPr>
        <p:sp>
          <p:nvSpPr>
            <p:cNvPr id="203" name="Shape 203"/>
            <p:cNvSpPr/>
            <p:nvPr/>
          </p:nvSpPr>
          <p:spPr>
            <a:xfrm>
              <a:off x="4302125" y="2461549"/>
              <a:ext cx="3405187" cy="1044576"/>
            </a:xfrm>
            <a:custGeom>
              <a:avLst/>
              <a:gdLst/>
              <a:ahLst/>
              <a:cxnLst/>
              <a:rect l="0" t="0" r="0" b="0"/>
              <a:pathLst>
                <a:path w="2145" h="658" extrusionOk="0">
                  <a:moveTo>
                    <a:pt x="2145" y="0"/>
                  </a:moveTo>
                  <a:lnTo>
                    <a:pt x="341" y="658"/>
                  </a:lnTo>
                  <a:lnTo>
                    <a:pt x="0" y="36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843462" y="2444750"/>
              <a:ext cx="2863850" cy="1924050"/>
            </a:xfrm>
            <a:custGeom>
              <a:avLst/>
              <a:gdLst/>
              <a:ahLst/>
              <a:cxnLst/>
              <a:rect l="0" t="0" r="0" b="0"/>
              <a:pathLst>
                <a:path w="1804" h="1212" extrusionOk="0">
                  <a:moveTo>
                    <a:pt x="1804" y="0"/>
                  </a:moveTo>
                  <a:lnTo>
                    <a:pt x="176" y="1212"/>
                  </a:lnTo>
                  <a:lnTo>
                    <a:pt x="0" y="658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5122862" y="3754437"/>
              <a:ext cx="757237" cy="614363"/>
            </a:xfrm>
            <a:custGeom>
              <a:avLst/>
              <a:gdLst/>
              <a:ahLst/>
              <a:cxnLst/>
              <a:rect l="0" t="0" r="0" b="0"/>
              <a:pathLst>
                <a:path w="477" h="387" extrusionOk="0">
                  <a:moveTo>
                    <a:pt x="2" y="0"/>
                  </a:moveTo>
                  <a:lnTo>
                    <a:pt x="477" y="65"/>
                  </a:lnTo>
                  <a:lnTo>
                    <a:pt x="0" y="38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5126037" y="2444750"/>
              <a:ext cx="2581275" cy="2097087"/>
            </a:xfrm>
            <a:custGeom>
              <a:avLst/>
              <a:gdLst/>
              <a:ahLst/>
              <a:cxnLst/>
              <a:rect l="0" t="0" r="0" b="0"/>
              <a:pathLst>
                <a:path w="1626" h="1321" extrusionOk="0">
                  <a:moveTo>
                    <a:pt x="1626" y="0"/>
                  </a:moveTo>
                  <a:lnTo>
                    <a:pt x="565" y="1321"/>
                  </a:lnTo>
                  <a:lnTo>
                    <a:pt x="0" y="82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1073775" y="1510875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2943925" y="1510875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811600" y="1510875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6750100" y="1510875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1073775" y="3263900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2943925" y="3263900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814075" y="3263900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6684225" y="3263900"/>
            <a:ext cx="1386000" cy="1386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1382387" y="1819500"/>
            <a:ext cx="768775" cy="768750"/>
            <a:chOff x="1398351" y="1362673"/>
            <a:chExt cx="768775" cy="768750"/>
          </a:xfrm>
        </p:grpSpPr>
        <p:sp>
          <p:nvSpPr>
            <p:cNvPr id="345" name="Shape 345"/>
            <p:cNvSpPr/>
            <p:nvPr/>
          </p:nvSpPr>
          <p:spPr>
            <a:xfrm>
              <a:off x="1668790" y="1903532"/>
              <a:ext cx="230936" cy="66847"/>
            </a:xfrm>
            <a:custGeom>
              <a:avLst/>
              <a:gdLst/>
              <a:ahLst/>
              <a:cxnLst/>
              <a:rect l="0" t="0" r="0" b="0"/>
              <a:pathLst>
                <a:path w="120" h="35" extrusionOk="0">
                  <a:moveTo>
                    <a:pt x="105" y="4"/>
                  </a:moveTo>
                  <a:cubicBezTo>
                    <a:pt x="93" y="14"/>
                    <a:pt x="77" y="19"/>
                    <a:pt x="60" y="19"/>
                  </a:cubicBezTo>
                  <a:cubicBezTo>
                    <a:pt x="43" y="19"/>
                    <a:pt x="28" y="14"/>
                    <a:pt x="15" y="4"/>
                  </a:cubicBezTo>
                  <a:cubicBezTo>
                    <a:pt x="12" y="0"/>
                    <a:pt x="7" y="2"/>
                    <a:pt x="3" y="5"/>
                  </a:cubicBezTo>
                  <a:cubicBezTo>
                    <a:pt x="0" y="9"/>
                    <a:pt x="2" y="14"/>
                    <a:pt x="5" y="17"/>
                  </a:cubicBezTo>
                  <a:cubicBezTo>
                    <a:pt x="20" y="29"/>
                    <a:pt x="40" y="35"/>
                    <a:pt x="60" y="35"/>
                  </a:cubicBezTo>
                  <a:cubicBezTo>
                    <a:pt x="80" y="35"/>
                    <a:pt x="100" y="29"/>
                    <a:pt x="115" y="17"/>
                  </a:cubicBezTo>
                  <a:cubicBezTo>
                    <a:pt x="118" y="14"/>
                    <a:pt x="120" y="9"/>
                    <a:pt x="117" y="5"/>
                  </a:cubicBezTo>
                  <a:cubicBezTo>
                    <a:pt x="113" y="2"/>
                    <a:pt x="108" y="0"/>
                    <a:pt x="105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638404" y="1730337"/>
              <a:ext cx="63599" cy="635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398351" y="1362673"/>
              <a:ext cx="768775" cy="768750"/>
            </a:xfrm>
            <a:custGeom>
              <a:avLst/>
              <a:gdLst/>
              <a:ahLst/>
              <a:cxnLst/>
              <a:rect l="0" t="0" r="0" b="0"/>
              <a:pathLst>
                <a:path w="400" h="400" extrusionOk="0">
                  <a:moveTo>
                    <a:pt x="200" y="0"/>
                  </a:moveTo>
                  <a:cubicBezTo>
                    <a:pt x="90" y="0"/>
                    <a:pt x="0" y="90"/>
                    <a:pt x="0" y="200"/>
                  </a:cubicBezTo>
                  <a:cubicBezTo>
                    <a:pt x="0" y="310"/>
                    <a:pt x="90" y="400"/>
                    <a:pt x="200" y="400"/>
                  </a:cubicBezTo>
                  <a:cubicBezTo>
                    <a:pt x="310" y="400"/>
                    <a:pt x="400" y="310"/>
                    <a:pt x="400" y="200"/>
                  </a:cubicBezTo>
                  <a:cubicBezTo>
                    <a:pt x="400" y="90"/>
                    <a:pt x="310" y="0"/>
                    <a:pt x="200" y="0"/>
                  </a:cubicBezTo>
                  <a:close/>
                  <a:moveTo>
                    <a:pt x="333" y="246"/>
                  </a:moveTo>
                  <a:cubicBezTo>
                    <a:pt x="315" y="308"/>
                    <a:pt x="262" y="355"/>
                    <a:pt x="200" y="355"/>
                  </a:cubicBezTo>
                  <a:cubicBezTo>
                    <a:pt x="137" y="355"/>
                    <a:pt x="83" y="310"/>
                    <a:pt x="67" y="246"/>
                  </a:cubicBezTo>
                  <a:cubicBezTo>
                    <a:pt x="47" y="245"/>
                    <a:pt x="32" y="226"/>
                    <a:pt x="32" y="205"/>
                  </a:cubicBezTo>
                  <a:cubicBezTo>
                    <a:pt x="32" y="183"/>
                    <a:pt x="47" y="166"/>
                    <a:pt x="65" y="163"/>
                  </a:cubicBezTo>
                  <a:cubicBezTo>
                    <a:pt x="100" y="138"/>
                    <a:pt x="128" y="105"/>
                    <a:pt x="133" y="80"/>
                  </a:cubicBezTo>
                  <a:cubicBezTo>
                    <a:pt x="157" y="123"/>
                    <a:pt x="238" y="166"/>
                    <a:pt x="330" y="165"/>
                  </a:cubicBezTo>
                  <a:cubicBezTo>
                    <a:pt x="335" y="165"/>
                    <a:pt x="335" y="165"/>
                    <a:pt x="335" y="165"/>
                  </a:cubicBezTo>
                  <a:cubicBezTo>
                    <a:pt x="357" y="165"/>
                    <a:pt x="373" y="183"/>
                    <a:pt x="373" y="206"/>
                  </a:cubicBezTo>
                  <a:cubicBezTo>
                    <a:pt x="370" y="228"/>
                    <a:pt x="353" y="246"/>
                    <a:pt x="333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863262" y="1730337"/>
              <a:ext cx="63599" cy="635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3361875" y="1715687"/>
            <a:ext cx="550100" cy="976375"/>
            <a:chOff x="3361875" y="1715683"/>
            <a:chExt cx="550100" cy="976375"/>
          </a:xfrm>
        </p:grpSpPr>
        <p:sp>
          <p:nvSpPr>
            <p:cNvPr id="350" name="Shape 350"/>
            <p:cNvSpPr/>
            <p:nvPr/>
          </p:nvSpPr>
          <p:spPr>
            <a:xfrm>
              <a:off x="3361875" y="1715683"/>
              <a:ext cx="550100" cy="689145"/>
            </a:xfrm>
            <a:custGeom>
              <a:avLst/>
              <a:gdLst/>
              <a:ahLst/>
              <a:cxnLst/>
              <a:rect l="0" t="0" r="0" b="0"/>
              <a:pathLst>
                <a:path w="542" h="679" extrusionOk="0">
                  <a:moveTo>
                    <a:pt x="249" y="0"/>
                  </a:moveTo>
                  <a:lnTo>
                    <a:pt x="282" y="1"/>
                  </a:lnTo>
                  <a:lnTo>
                    <a:pt x="315" y="5"/>
                  </a:lnTo>
                  <a:lnTo>
                    <a:pt x="346" y="11"/>
                  </a:lnTo>
                  <a:lnTo>
                    <a:pt x="377" y="21"/>
                  </a:lnTo>
                  <a:lnTo>
                    <a:pt x="405" y="34"/>
                  </a:lnTo>
                  <a:lnTo>
                    <a:pt x="434" y="53"/>
                  </a:lnTo>
                  <a:lnTo>
                    <a:pt x="460" y="74"/>
                  </a:lnTo>
                  <a:lnTo>
                    <a:pt x="483" y="99"/>
                  </a:lnTo>
                  <a:lnTo>
                    <a:pt x="502" y="127"/>
                  </a:lnTo>
                  <a:lnTo>
                    <a:pt x="517" y="156"/>
                  </a:lnTo>
                  <a:lnTo>
                    <a:pt x="528" y="188"/>
                  </a:lnTo>
                  <a:lnTo>
                    <a:pt x="537" y="226"/>
                  </a:lnTo>
                  <a:lnTo>
                    <a:pt x="542" y="263"/>
                  </a:lnTo>
                  <a:lnTo>
                    <a:pt x="542" y="299"/>
                  </a:lnTo>
                  <a:lnTo>
                    <a:pt x="537" y="334"/>
                  </a:lnTo>
                  <a:lnTo>
                    <a:pt x="528" y="367"/>
                  </a:lnTo>
                  <a:lnTo>
                    <a:pt x="514" y="399"/>
                  </a:lnTo>
                  <a:lnTo>
                    <a:pt x="496" y="434"/>
                  </a:lnTo>
                  <a:lnTo>
                    <a:pt x="474" y="467"/>
                  </a:lnTo>
                  <a:lnTo>
                    <a:pt x="452" y="498"/>
                  </a:lnTo>
                  <a:lnTo>
                    <a:pt x="448" y="503"/>
                  </a:lnTo>
                  <a:lnTo>
                    <a:pt x="444" y="506"/>
                  </a:lnTo>
                  <a:lnTo>
                    <a:pt x="441" y="511"/>
                  </a:lnTo>
                  <a:lnTo>
                    <a:pt x="427" y="528"/>
                  </a:lnTo>
                  <a:lnTo>
                    <a:pt x="414" y="546"/>
                  </a:lnTo>
                  <a:lnTo>
                    <a:pt x="402" y="564"/>
                  </a:lnTo>
                  <a:lnTo>
                    <a:pt x="391" y="582"/>
                  </a:lnTo>
                  <a:lnTo>
                    <a:pt x="383" y="601"/>
                  </a:lnTo>
                  <a:lnTo>
                    <a:pt x="378" y="621"/>
                  </a:lnTo>
                  <a:lnTo>
                    <a:pt x="377" y="641"/>
                  </a:lnTo>
                  <a:lnTo>
                    <a:pt x="382" y="662"/>
                  </a:lnTo>
                  <a:lnTo>
                    <a:pt x="359" y="669"/>
                  </a:lnTo>
                  <a:lnTo>
                    <a:pt x="353" y="647"/>
                  </a:lnTo>
                  <a:lnTo>
                    <a:pt x="353" y="625"/>
                  </a:lnTo>
                  <a:lnTo>
                    <a:pt x="356" y="604"/>
                  </a:lnTo>
                  <a:lnTo>
                    <a:pt x="363" y="584"/>
                  </a:lnTo>
                  <a:lnTo>
                    <a:pt x="373" y="565"/>
                  </a:lnTo>
                  <a:lnTo>
                    <a:pt x="384" y="546"/>
                  </a:lnTo>
                  <a:lnTo>
                    <a:pt x="396" y="528"/>
                  </a:lnTo>
                  <a:lnTo>
                    <a:pt x="409" y="511"/>
                  </a:lnTo>
                  <a:lnTo>
                    <a:pt x="422" y="495"/>
                  </a:lnTo>
                  <a:lnTo>
                    <a:pt x="425" y="491"/>
                  </a:lnTo>
                  <a:lnTo>
                    <a:pt x="429" y="487"/>
                  </a:lnTo>
                  <a:lnTo>
                    <a:pt x="432" y="483"/>
                  </a:lnTo>
                  <a:lnTo>
                    <a:pt x="453" y="453"/>
                  </a:lnTo>
                  <a:lnTo>
                    <a:pt x="474" y="422"/>
                  </a:lnTo>
                  <a:lnTo>
                    <a:pt x="492" y="388"/>
                  </a:lnTo>
                  <a:lnTo>
                    <a:pt x="504" y="359"/>
                  </a:lnTo>
                  <a:lnTo>
                    <a:pt x="513" y="329"/>
                  </a:lnTo>
                  <a:lnTo>
                    <a:pt x="517" y="297"/>
                  </a:lnTo>
                  <a:lnTo>
                    <a:pt x="517" y="264"/>
                  </a:lnTo>
                  <a:lnTo>
                    <a:pt x="513" y="229"/>
                  </a:lnTo>
                  <a:lnTo>
                    <a:pt x="505" y="194"/>
                  </a:lnTo>
                  <a:lnTo>
                    <a:pt x="495" y="166"/>
                  </a:lnTo>
                  <a:lnTo>
                    <a:pt x="482" y="139"/>
                  </a:lnTo>
                  <a:lnTo>
                    <a:pt x="464" y="114"/>
                  </a:lnTo>
                  <a:lnTo>
                    <a:pt x="443" y="91"/>
                  </a:lnTo>
                  <a:lnTo>
                    <a:pt x="420" y="71"/>
                  </a:lnTo>
                  <a:lnTo>
                    <a:pt x="393" y="55"/>
                  </a:lnTo>
                  <a:lnTo>
                    <a:pt x="368" y="44"/>
                  </a:lnTo>
                  <a:lnTo>
                    <a:pt x="340" y="35"/>
                  </a:lnTo>
                  <a:lnTo>
                    <a:pt x="311" y="28"/>
                  </a:lnTo>
                  <a:lnTo>
                    <a:pt x="280" y="25"/>
                  </a:lnTo>
                  <a:lnTo>
                    <a:pt x="250" y="24"/>
                  </a:lnTo>
                  <a:lnTo>
                    <a:pt x="221" y="27"/>
                  </a:lnTo>
                  <a:lnTo>
                    <a:pt x="193" y="33"/>
                  </a:lnTo>
                  <a:lnTo>
                    <a:pt x="165" y="42"/>
                  </a:lnTo>
                  <a:lnTo>
                    <a:pt x="141" y="55"/>
                  </a:lnTo>
                  <a:lnTo>
                    <a:pt x="119" y="72"/>
                  </a:lnTo>
                  <a:lnTo>
                    <a:pt x="98" y="91"/>
                  </a:lnTo>
                  <a:lnTo>
                    <a:pt x="81" y="112"/>
                  </a:lnTo>
                  <a:lnTo>
                    <a:pt x="66" y="134"/>
                  </a:lnTo>
                  <a:lnTo>
                    <a:pt x="53" y="157"/>
                  </a:lnTo>
                  <a:lnTo>
                    <a:pt x="43" y="180"/>
                  </a:lnTo>
                  <a:lnTo>
                    <a:pt x="35" y="203"/>
                  </a:lnTo>
                  <a:lnTo>
                    <a:pt x="28" y="236"/>
                  </a:lnTo>
                  <a:lnTo>
                    <a:pt x="25" y="272"/>
                  </a:lnTo>
                  <a:lnTo>
                    <a:pt x="26" y="307"/>
                  </a:lnTo>
                  <a:lnTo>
                    <a:pt x="30" y="344"/>
                  </a:lnTo>
                  <a:lnTo>
                    <a:pt x="40" y="379"/>
                  </a:lnTo>
                  <a:lnTo>
                    <a:pt x="52" y="412"/>
                  </a:lnTo>
                  <a:lnTo>
                    <a:pt x="66" y="437"/>
                  </a:lnTo>
                  <a:lnTo>
                    <a:pt x="81" y="461"/>
                  </a:lnTo>
                  <a:lnTo>
                    <a:pt x="99" y="486"/>
                  </a:lnTo>
                  <a:lnTo>
                    <a:pt x="114" y="507"/>
                  </a:lnTo>
                  <a:lnTo>
                    <a:pt x="128" y="529"/>
                  </a:lnTo>
                  <a:lnTo>
                    <a:pt x="142" y="553"/>
                  </a:lnTo>
                  <a:lnTo>
                    <a:pt x="153" y="577"/>
                  </a:lnTo>
                  <a:lnTo>
                    <a:pt x="161" y="598"/>
                  </a:lnTo>
                  <a:lnTo>
                    <a:pt x="165" y="615"/>
                  </a:lnTo>
                  <a:lnTo>
                    <a:pt x="166" y="630"/>
                  </a:lnTo>
                  <a:lnTo>
                    <a:pt x="165" y="641"/>
                  </a:lnTo>
                  <a:lnTo>
                    <a:pt x="164" y="650"/>
                  </a:lnTo>
                  <a:lnTo>
                    <a:pt x="159" y="659"/>
                  </a:lnTo>
                  <a:lnTo>
                    <a:pt x="154" y="665"/>
                  </a:lnTo>
                  <a:lnTo>
                    <a:pt x="149" y="672"/>
                  </a:lnTo>
                  <a:lnTo>
                    <a:pt x="143" y="678"/>
                  </a:lnTo>
                  <a:lnTo>
                    <a:pt x="143" y="679"/>
                  </a:lnTo>
                  <a:lnTo>
                    <a:pt x="119" y="674"/>
                  </a:lnTo>
                  <a:lnTo>
                    <a:pt x="122" y="665"/>
                  </a:lnTo>
                  <a:lnTo>
                    <a:pt x="127" y="659"/>
                  </a:lnTo>
                  <a:lnTo>
                    <a:pt x="132" y="654"/>
                  </a:lnTo>
                  <a:lnTo>
                    <a:pt x="135" y="650"/>
                  </a:lnTo>
                  <a:lnTo>
                    <a:pt x="138" y="647"/>
                  </a:lnTo>
                  <a:lnTo>
                    <a:pt x="140" y="642"/>
                  </a:lnTo>
                  <a:lnTo>
                    <a:pt x="142" y="635"/>
                  </a:lnTo>
                  <a:lnTo>
                    <a:pt x="142" y="627"/>
                  </a:lnTo>
                  <a:lnTo>
                    <a:pt x="140" y="616"/>
                  </a:lnTo>
                  <a:lnTo>
                    <a:pt x="136" y="602"/>
                  </a:lnTo>
                  <a:lnTo>
                    <a:pt x="131" y="585"/>
                  </a:lnTo>
                  <a:lnTo>
                    <a:pt x="116" y="555"/>
                  </a:lnTo>
                  <a:lnTo>
                    <a:pt x="98" y="528"/>
                  </a:lnTo>
                  <a:lnTo>
                    <a:pt x="78" y="500"/>
                  </a:lnTo>
                  <a:lnTo>
                    <a:pt x="61" y="475"/>
                  </a:lnTo>
                  <a:lnTo>
                    <a:pt x="44" y="449"/>
                  </a:lnTo>
                  <a:lnTo>
                    <a:pt x="29" y="422"/>
                  </a:lnTo>
                  <a:lnTo>
                    <a:pt x="17" y="392"/>
                  </a:lnTo>
                  <a:lnTo>
                    <a:pt x="9" y="360"/>
                  </a:lnTo>
                  <a:lnTo>
                    <a:pt x="3" y="326"/>
                  </a:lnTo>
                  <a:lnTo>
                    <a:pt x="0" y="292"/>
                  </a:lnTo>
                  <a:lnTo>
                    <a:pt x="0" y="259"/>
                  </a:lnTo>
                  <a:lnTo>
                    <a:pt x="4" y="227"/>
                  </a:lnTo>
                  <a:lnTo>
                    <a:pt x="12" y="196"/>
                  </a:lnTo>
                  <a:lnTo>
                    <a:pt x="20" y="171"/>
                  </a:lnTo>
                  <a:lnTo>
                    <a:pt x="31" y="146"/>
                  </a:lnTo>
                  <a:lnTo>
                    <a:pt x="45" y="120"/>
                  </a:lnTo>
                  <a:lnTo>
                    <a:pt x="62" y="96"/>
                  </a:lnTo>
                  <a:lnTo>
                    <a:pt x="82" y="73"/>
                  </a:lnTo>
                  <a:lnTo>
                    <a:pt x="104" y="53"/>
                  </a:lnTo>
                  <a:lnTo>
                    <a:pt x="129" y="34"/>
                  </a:lnTo>
                  <a:lnTo>
                    <a:pt x="156" y="20"/>
                  </a:lnTo>
                  <a:lnTo>
                    <a:pt x="187" y="8"/>
                  </a:lnTo>
                  <a:lnTo>
                    <a:pt x="217" y="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3493310" y="2378440"/>
              <a:ext cx="287229" cy="313618"/>
            </a:xfrm>
            <a:custGeom>
              <a:avLst/>
              <a:gdLst/>
              <a:ahLst/>
              <a:cxnLst/>
              <a:rect l="0" t="0" r="0" b="0"/>
              <a:pathLst>
                <a:path w="283" h="309" extrusionOk="0">
                  <a:moveTo>
                    <a:pt x="116" y="130"/>
                  </a:moveTo>
                  <a:lnTo>
                    <a:pt x="105" y="131"/>
                  </a:lnTo>
                  <a:lnTo>
                    <a:pt x="90" y="133"/>
                  </a:lnTo>
                  <a:lnTo>
                    <a:pt x="75" y="136"/>
                  </a:lnTo>
                  <a:lnTo>
                    <a:pt x="95" y="137"/>
                  </a:lnTo>
                  <a:lnTo>
                    <a:pt x="116" y="136"/>
                  </a:lnTo>
                  <a:lnTo>
                    <a:pt x="189" y="136"/>
                  </a:lnTo>
                  <a:lnTo>
                    <a:pt x="211" y="135"/>
                  </a:lnTo>
                  <a:lnTo>
                    <a:pt x="230" y="134"/>
                  </a:lnTo>
                  <a:lnTo>
                    <a:pt x="210" y="132"/>
                  </a:lnTo>
                  <a:lnTo>
                    <a:pt x="186" y="131"/>
                  </a:lnTo>
                  <a:lnTo>
                    <a:pt x="164" y="130"/>
                  </a:lnTo>
                  <a:lnTo>
                    <a:pt x="145" y="131"/>
                  </a:lnTo>
                  <a:lnTo>
                    <a:pt x="129" y="131"/>
                  </a:lnTo>
                  <a:lnTo>
                    <a:pt x="116" y="130"/>
                  </a:lnTo>
                  <a:close/>
                  <a:moveTo>
                    <a:pt x="129" y="71"/>
                  </a:moveTo>
                  <a:lnTo>
                    <a:pt x="106" y="72"/>
                  </a:lnTo>
                  <a:lnTo>
                    <a:pt x="126" y="74"/>
                  </a:lnTo>
                  <a:lnTo>
                    <a:pt x="143" y="76"/>
                  </a:lnTo>
                  <a:lnTo>
                    <a:pt x="156" y="76"/>
                  </a:lnTo>
                  <a:lnTo>
                    <a:pt x="158" y="75"/>
                  </a:lnTo>
                  <a:lnTo>
                    <a:pt x="195" y="75"/>
                  </a:lnTo>
                  <a:lnTo>
                    <a:pt x="216" y="74"/>
                  </a:lnTo>
                  <a:lnTo>
                    <a:pt x="233" y="73"/>
                  </a:lnTo>
                  <a:lnTo>
                    <a:pt x="210" y="72"/>
                  </a:lnTo>
                  <a:lnTo>
                    <a:pt x="182" y="71"/>
                  </a:lnTo>
                  <a:lnTo>
                    <a:pt x="129" y="71"/>
                  </a:lnTo>
                  <a:close/>
                  <a:moveTo>
                    <a:pt x="271" y="0"/>
                  </a:moveTo>
                  <a:lnTo>
                    <a:pt x="275" y="8"/>
                  </a:lnTo>
                  <a:lnTo>
                    <a:pt x="277" y="15"/>
                  </a:lnTo>
                  <a:lnTo>
                    <a:pt x="276" y="21"/>
                  </a:lnTo>
                  <a:lnTo>
                    <a:pt x="275" y="25"/>
                  </a:lnTo>
                  <a:lnTo>
                    <a:pt x="269" y="31"/>
                  </a:lnTo>
                  <a:lnTo>
                    <a:pt x="259" y="36"/>
                  </a:lnTo>
                  <a:lnTo>
                    <a:pt x="246" y="39"/>
                  </a:lnTo>
                  <a:lnTo>
                    <a:pt x="228" y="40"/>
                  </a:lnTo>
                  <a:lnTo>
                    <a:pt x="208" y="40"/>
                  </a:lnTo>
                  <a:lnTo>
                    <a:pt x="181" y="39"/>
                  </a:lnTo>
                  <a:lnTo>
                    <a:pt x="136" y="36"/>
                  </a:lnTo>
                  <a:lnTo>
                    <a:pt x="120" y="35"/>
                  </a:lnTo>
                  <a:lnTo>
                    <a:pt x="102" y="34"/>
                  </a:lnTo>
                  <a:lnTo>
                    <a:pt x="85" y="33"/>
                  </a:lnTo>
                  <a:lnTo>
                    <a:pt x="68" y="33"/>
                  </a:lnTo>
                  <a:lnTo>
                    <a:pt x="52" y="34"/>
                  </a:lnTo>
                  <a:lnTo>
                    <a:pt x="40" y="35"/>
                  </a:lnTo>
                  <a:lnTo>
                    <a:pt x="30" y="38"/>
                  </a:lnTo>
                  <a:lnTo>
                    <a:pt x="25" y="41"/>
                  </a:lnTo>
                  <a:lnTo>
                    <a:pt x="24" y="42"/>
                  </a:lnTo>
                  <a:lnTo>
                    <a:pt x="24" y="43"/>
                  </a:lnTo>
                  <a:lnTo>
                    <a:pt x="25" y="45"/>
                  </a:lnTo>
                  <a:lnTo>
                    <a:pt x="26" y="46"/>
                  </a:lnTo>
                  <a:lnTo>
                    <a:pt x="28" y="49"/>
                  </a:lnTo>
                  <a:lnTo>
                    <a:pt x="30" y="52"/>
                  </a:lnTo>
                  <a:lnTo>
                    <a:pt x="34" y="55"/>
                  </a:lnTo>
                  <a:lnTo>
                    <a:pt x="39" y="56"/>
                  </a:lnTo>
                  <a:lnTo>
                    <a:pt x="56" y="52"/>
                  </a:lnTo>
                  <a:lnTo>
                    <a:pt x="74" y="50"/>
                  </a:lnTo>
                  <a:lnTo>
                    <a:pt x="90" y="49"/>
                  </a:lnTo>
                  <a:lnTo>
                    <a:pt x="97" y="49"/>
                  </a:lnTo>
                  <a:lnTo>
                    <a:pt x="100" y="48"/>
                  </a:lnTo>
                  <a:lnTo>
                    <a:pt x="104" y="48"/>
                  </a:lnTo>
                  <a:lnTo>
                    <a:pt x="112" y="47"/>
                  </a:lnTo>
                  <a:lnTo>
                    <a:pt x="125" y="47"/>
                  </a:lnTo>
                  <a:lnTo>
                    <a:pt x="142" y="46"/>
                  </a:lnTo>
                  <a:lnTo>
                    <a:pt x="162" y="45"/>
                  </a:lnTo>
                  <a:lnTo>
                    <a:pt x="182" y="45"/>
                  </a:lnTo>
                  <a:lnTo>
                    <a:pt x="203" y="46"/>
                  </a:lnTo>
                  <a:lnTo>
                    <a:pt x="223" y="47"/>
                  </a:lnTo>
                  <a:lnTo>
                    <a:pt x="241" y="49"/>
                  </a:lnTo>
                  <a:lnTo>
                    <a:pt x="256" y="53"/>
                  </a:lnTo>
                  <a:lnTo>
                    <a:pt x="269" y="56"/>
                  </a:lnTo>
                  <a:lnTo>
                    <a:pt x="278" y="63"/>
                  </a:lnTo>
                  <a:lnTo>
                    <a:pt x="283" y="71"/>
                  </a:lnTo>
                  <a:lnTo>
                    <a:pt x="283" y="78"/>
                  </a:lnTo>
                  <a:lnTo>
                    <a:pt x="281" y="83"/>
                  </a:lnTo>
                  <a:lnTo>
                    <a:pt x="278" y="87"/>
                  </a:lnTo>
                  <a:lnTo>
                    <a:pt x="272" y="90"/>
                  </a:lnTo>
                  <a:lnTo>
                    <a:pt x="265" y="93"/>
                  </a:lnTo>
                  <a:lnTo>
                    <a:pt x="254" y="95"/>
                  </a:lnTo>
                  <a:lnTo>
                    <a:pt x="239" y="97"/>
                  </a:lnTo>
                  <a:lnTo>
                    <a:pt x="220" y="99"/>
                  </a:lnTo>
                  <a:lnTo>
                    <a:pt x="196" y="99"/>
                  </a:lnTo>
                  <a:lnTo>
                    <a:pt x="168" y="100"/>
                  </a:lnTo>
                  <a:lnTo>
                    <a:pt x="136" y="100"/>
                  </a:lnTo>
                  <a:lnTo>
                    <a:pt x="120" y="98"/>
                  </a:lnTo>
                  <a:lnTo>
                    <a:pt x="100" y="96"/>
                  </a:lnTo>
                  <a:lnTo>
                    <a:pt x="79" y="93"/>
                  </a:lnTo>
                  <a:lnTo>
                    <a:pt x="59" y="88"/>
                  </a:lnTo>
                  <a:lnTo>
                    <a:pt x="40" y="83"/>
                  </a:lnTo>
                  <a:lnTo>
                    <a:pt x="32" y="87"/>
                  </a:lnTo>
                  <a:lnTo>
                    <a:pt x="30" y="89"/>
                  </a:lnTo>
                  <a:lnTo>
                    <a:pt x="28" y="93"/>
                  </a:lnTo>
                  <a:lnTo>
                    <a:pt x="26" y="98"/>
                  </a:lnTo>
                  <a:lnTo>
                    <a:pt x="26" y="105"/>
                  </a:lnTo>
                  <a:lnTo>
                    <a:pt x="30" y="117"/>
                  </a:lnTo>
                  <a:lnTo>
                    <a:pt x="37" y="125"/>
                  </a:lnTo>
                  <a:lnTo>
                    <a:pt x="51" y="119"/>
                  </a:lnTo>
                  <a:lnTo>
                    <a:pt x="67" y="114"/>
                  </a:lnTo>
                  <a:lnTo>
                    <a:pt x="82" y="110"/>
                  </a:lnTo>
                  <a:lnTo>
                    <a:pt x="96" y="107"/>
                  </a:lnTo>
                  <a:lnTo>
                    <a:pt x="108" y="105"/>
                  </a:lnTo>
                  <a:lnTo>
                    <a:pt x="118" y="105"/>
                  </a:lnTo>
                  <a:lnTo>
                    <a:pt x="125" y="106"/>
                  </a:lnTo>
                  <a:lnTo>
                    <a:pt x="198" y="106"/>
                  </a:lnTo>
                  <a:lnTo>
                    <a:pt x="222" y="108"/>
                  </a:lnTo>
                  <a:lnTo>
                    <a:pt x="241" y="112"/>
                  </a:lnTo>
                  <a:lnTo>
                    <a:pt x="257" y="117"/>
                  </a:lnTo>
                  <a:lnTo>
                    <a:pt x="270" y="123"/>
                  </a:lnTo>
                  <a:lnTo>
                    <a:pt x="274" y="129"/>
                  </a:lnTo>
                  <a:lnTo>
                    <a:pt x="277" y="134"/>
                  </a:lnTo>
                  <a:lnTo>
                    <a:pt x="277" y="139"/>
                  </a:lnTo>
                  <a:lnTo>
                    <a:pt x="276" y="142"/>
                  </a:lnTo>
                  <a:lnTo>
                    <a:pt x="273" y="147"/>
                  </a:lnTo>
                  <a:lnTo>
                    <a:pt x="269" y="151"/>
                  </a:lnTo>
                  <a:lnTo>
                    <a:pt x="260" y="154"/>
                  </a:lnTo>
                  <a:lnTo>
                    <a:pt x="248" y="157"/>
                  </a:lnTo>
                  <a:lnTo>
                    <a:pt x="232" y="159"/>
                  </a:lnTo>
                  <a:lnTo>
                    <a:pt x="211" y="160"/>
                  </a:lnTo>
                  <a:lnTo>
                    <a:pt x="184" y="161"/>
                  </a:lnTo>
                  <a:lnTo>
                    <a:pt x="117" y="161"/>
                  </a:lnTo>
                  <a:lnTo>
                    <a:pt x="98" y="162"/>
                  </a:lnTo>
                  <a:lnTo>
                    <a:pt x="77" y="161"/>
                  </a:lnTo>
                  <a:lnTo>
                    <a:pt x="56" y="159"/>
                  </a:lnTo>
                  <a:lnTo>
                    <a:pt x="36" y="153"/>
                  </a:lnTo>
                  <a:lnTo>
                    <a:pt x="33" y="155"/>
                  </a:lnTo>
                  <a:lnTo>
                    <a:pt x="30" y="159"/>
                  </a:lnTo>
                  <a:lnTo>
                    <a:pt x="30" y="159"/>
                  </a:lnTo>
                  <a:lnTo>
                    <a:pt x="32" y="161"/>
                  </a:lnTo>
                  <a:lnTo>
                    <a:pt x="52" y="164"/>
                  </a:lnTo>
                  <a:lnTo>
                    <a:pt x="76" y="165"/>
                  </a:lnTo>
                  <a:lnTo>
                    <a:pt x="188" y="165"/>
                  </a:lnTo>
                  <a:lnTo>
                    <a:pt x="215" y="168"/>
                  </a:lnTo>
                  <a:lnTo>
                    <a:pt x="240" y="172"/>
                  </a:lnTo>
                  <a:lnTo>
                    <a:pt x="241" y="172"/>
                  </a:lnTo>
                  <a:lnTo>
                    <a:pt x="253" y="178"/>
                  </a:lnTo>
                  <a:lnTo>
                    <a:pt x="257" y="181"/>
                  </a:lnTo>
                  <a:lnTo>
                    <a:pt x="260" y="187"/>
                  </a:lnTo>
                  <a:lnTo>
                    <a:pt x="260" y="194"/>
                  </a:lnTo>
                  <a:lnTo>
                    <a:pt x="258" y="199"/>
                  </a:lnTo>
                  <a:lnTo>
                    <a:pt x="255" y="203"/>
                  </a:lnTo>
                  <a:lnTo>
                    <a:pt x="248" y="205"/>
                  </a:lnTo>
                  <a:lnTo>
                    <a:pt x="239" y="206"/>
                  </a:lnTo>
                  <a:lnTo>
                    <a:pt x="226" y="206"/>
                  </a:lnTo>
                  <a:lnTo>
                    <a:pt x="207" y="205"/>
                  </a:lnTo>
                  <a:lnTo>
                    <a:pt x="184" y="203"/>
                  </a:lnTo>
                  <a:lnTo>
                    <a:pt x="164" y="202"/>
                  </a:lnTo>
                  <a:lnTo>
                    <a:pt x="142" y="201"/>
                  </a:lnTo>
                  <a:lnTo>
                    <a:pt x="120" y="200"/>
                  </a:lnTo>
                  <a:lnTo>
                    <a:pt x="100" y="200"/>
                  </a:lnTo>
                  <a:lnTo>
                    <a:pt x="83" y="201"/>
                  </a:lnTo>
                  <a:lnTo>
                    <a:pt x="103" y="203"/>
                  </a:lnTo>
                  <a:lnTo>
                    <a:pt x="124" y="204"/>
                  </a:lnTo>
                  <a:lnTo>
                    <a:pt x="148" y="205"/>
                  </a:lnTo>
                  <a:lnTo>
                    <a:pt x="189" y="205"/>
                  </a:lnTo>
                  <a:lnTo>
                    <a:pt x="197" y="207"/>
                  </a:lnTo>
                  <a:lnTo>
                    <a:pt x="205" y="209"/>
                  </a:lnTo>
                  <a:lnTo>
                    <a:pt x="211" y="212"/>
                  </a:lnTo>
                  <a:lnTo>
                    <a:pt x="217" y="217"/>
                  </a:lnTo>
                  <a:lnTo>
                    <a:pt x="219" y="224"/>
                  </a:lnTo>
                  <a:lnTo>
                    <a:pt x="217" y="231"/>
                  </a:lnTo>
                  <a:lnTo>
                    <a:pt x="212" y="236"/>
                  </a:lnTo>
                  <a:lnTo>
                    <a:pt x="205" y="241"/>
                  </a:lnTo>
                  <a:lnTo>
                    <a:pt x="194" y="244"/>
                  </a:lnTo>
                  <a:lnTo>
                    <a:pt x="179" y="248"/>
                  </a:lnTo>
                  <a:lnTo>
                    <a:pt x="170" y="250"/>
                  </a:lnTo>
                  <a:lnTo>
                    <a:pt x="159" y="254"/>
                  </a:lnTo>
                  <a:lnTo>
                    <a:pt x="148" y="257"/>
                  </a:lnTo>
                  <a:lnTo>
                    <a:pt x="137" y="261"/>
                  </a:lnTo>
                  <a:lnTo>
                    <a:pt x="129" y="265"/>
                  </a:lnTo>
                  <a:lnTo>
                    <a:pt x="125" y="269"/>
                  </a:lnTo>
                  <a:lnTo>
                    <a:pt x="131" y="273"/>
                  </a:lnTo>
                  <a:lnTo>
                    <a:pt x="140" y="276"/>
                  </a:lnTo>
                  <a:lnTo>
                    <a:pt x="154" y="280"/>
                  </a:lnTo>
                  <a:lnTo>
                    <a:pt x="167" y="283"/>
                  </a:lnTo>
                  <a:lnTo>
                    <a:pt x="181" y="285"/>
                  </a:lnTo>
                  <a:lnTo>
                    <a:pt x="192" y="285"/>
                  </a:lnTo>
                  <a:lnTo>
                    <a:pt x="193" y="309"/>
                  </a:lnTo>
                  <a:lnTo>
                    <a:pt x="191" y="309"/>
                  </a:lnTo>
                  <a:lnTo>
                    <a:pt x="181" y="308"/>
                  </a:lnTo>
                  <a:lnTo>
                    <a:pt x="167" y="307"/>
                  </a:lnTo>
                  <a:lnTo>
                    <a:pt x="152" y="305"/>
                  </a:lnTo>
                  <a:lnTo>
                    <a:pt x="137" y="300"/>
                  </a:lnTo>
                  <a:lnTo>
                    <a:pt x="122" y="294"/>
                  </a:lnTo>
                  <a:lnTo>
                    <a:pt x="111" y="287"/>
                  </a:lnTo>
                  <a:lnTo>
                    <a:pt x="104" y="278"/>
                  </a:lnTo>
                  <a:lnTo>
                    <a:pt x="101" y="268"/>
                  </a:lnTo>
                  <a:lnTo>
                    <a:pt x="104" y="259"/>
                  </a:lnTo>
                  <a:lnTo>
                    <a:pt x="110" y="250"/>
                  </a:lnTo>
                  <a:lnTo>
                    <a:pt x="120" y="243"/>
                  </a:lnTo>
                  <a:lnTo>
                    <a:pt x="135" y="236"/>
                  </a:lnTo>
                  <a:lnTo>
                    <a:pt x="152" y="230"/>
                  </a:lnTo>
                  <a:lnTo>
                    <a:pt x="135" y="230"/>
                  </a:lnTo>
                  <a:lnTo>
                    <a:pt x="117" y="229"/>
                  </a:lnTo>
                  <a:lnTo>
                    <a:pt x="98" y="228"/>
                  </a:lnTo>
                  <a:lnTo>
                    <a:pt x="81" y="226"/>
                  </a:lnTo>
                  <a:lnTo>
                    <a:pt x="66" y="222"/>
                  </a:lnTo>
                  <a:lnTo>
                    <a:pt x="53" y="218"/>
                  </a:lnTo>
                  <a:lnTo>
                    <a:pt x="45" y="212"/>
                  </a:lnTo>
                  <a:lnTo>
                    <a:pt x="40" y="206"/>
                  </a:lnTo>
                  <a:lnTo>
                    <a:pt x="40" y="198"/>
                  </a:lnTo>
                  <a:lnTo>
                    <a:pt x="44" y="193"/>
                  </a:lnTo>
                  <a:lnTo>
                    <a:pt x="48" y="188"/>
                  </a:lnTo>
                  <a:lnTo>
                    <a:pt x="24" y="183"/>
                  </a:lnTo>
                  <a:lnTo>
                    <a:pt x="21" y="182"/>
                  </a:lnTo>
                  <a:lnTo>
                    <a:pt x="12" y="176"/>
                  </a:lnTo>
                  <a:lnTo>
                    <a:pt x="7" y="168"/>
                  </a:lnTo>
                  <a:lnTo>
                    <a:pt x="5" y="162"/>
                  </a:lnTo>
                  <a:lnTo>
                    <a:pt x="5" y="156"/>
                  </a:lnTo>
                  <a:lnTo>
                    <a:pt x="7" y="149"/>
                  </a:lnTo>
                  <a:lnTo>
                    <a:pt x="9" y="146"/>
                  </a:lnTo>
                  <a:lnTo>
                    <a:pt x="12" y="142"/>
                  </a:lnTo>
                  <a:lnTo>
                    <a:pt x="15" y="139"/>
                  </a:lnTo>
                  <a:lnTo>
                    <a:pt x="9" y="131"/>
                  </a:lnTo>
                  <a:lnTo>
                    <a:pt x="4" y="120"/>
                  </a:lnTo>
                  <a:lnTo>
                    <a:pt x="2" y="108"/>
                  </a:lnTo>
                  <a:lnTo>
                    <a:pt x="2" y="95"/>
                  </a:lnTo>
                  <a:lnTo>
                    <a:pt x="5" y="84"/>
                  </a:lnTo>
                  <a:lnTo>
                    <a:pt x="12" y="73"/>
                  </a:lnTo>
                  <a:lnTo>
                    <a:pt x="13" y="72"/>
                  </a:lnTo>
                  <a:lnTo>
                    <a:pt x="14" y="70"/>
                  </a:lnTo>
                  <a:lnTo>
                    <a:pt x="5" y="60"/>
                  </a:lnTo>
                  <a:lnTo>
                    <a:pt x="1" y="51"/>
                  </a:lnTo>
                  <a:lnTo>
                    <a:pt x="0" y="41"/>
                  </a:lnTo>
                  <a:lnTo>
                    <a:pt x="3" y="30"/>
                  </a:lnTo>
                  <a:lnTo>
                    <a:pt x="10" y="22"/>
                  </a:lnTo>
                  <a:lnTo>
                    <a:pt x="19" y="16"/>
                  </a:lnTo>
                  <a:lnTo>
                    <a:pt x="33" y="12"/>
                  </a:lnTo>
                  <a:lnTo>
                    <a:pt x="50" y="9"/>
                  </a:lnTo>
                  <a:lnTo>
                    <a:pt x="71" y="9"/>
                  </a:lnTo>
                  <a:lnTo>
                    <a:pt x="95" y="9"/>
                  </a:lnTo>
                  <a:lnTo>
                    <a:pt x="122" y="10"/>
                  </a:lnTo>
                  <a:lnTo>
                    <a:pt x="153" y="12"/>
                  </a:lnTo>
                  <a:lnTo>
                    <a:pt x="170" y="13"/>
                  </a:lnTo>
                  <a:lnTo>
                    <a:pt x="206" y="15"/>
                  </a:lnTo>
                  <a:lnTo>
                    <a:pt x="237" y="15"/>
                  </a:lnTo>
                  <a:lnTo>
                    <a:pt x="248" y="13"/>
                  </a:lnTo>
                  <a:lnTo>
                    <a:pt x="255" y="11"/>
                  </a:lnTo>
                  <a:lnTo>
                    <a:pt x="254" y="12"/>
                  </a:lnTo>
                  <a:lnTo>
                    <a:pt x="254" y="13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3524266" y="2073957"/>
              <a:ext cx="225317" cy="318691"/>
            </a:xfrm>
            <a:custGeom>
              <a:avLst/>
              <a:gdLst/>
              <a:ahLst/>
              <a:cxnLst/>
              <a:rect l="0" t="0" r="0" b="0"/>
              <a:pathLst>
                <a:path w="222" h="314" extrusionOk="0">
                  <a:moveTo>
                    <a:pt x="175" y="38"/>
                  </a:moveTo>
                  <a:lnTo>
                    <a:pt x="169" y="39"/>
                  </a:lnTo>
                  <a:lnTo>
                    <a:pt x="163" y="43"/>
                  </a:lnTo>
                  <a:lnTo>
                    <a:pt x="157" y="48"/>
                  </a:lnTo>
                  <a:lnTo>
                    <a:pt x="153" y="57"/>
                  </a:lnTo>
                  <a:lnTo>
                    <a:pt x="149" y="74"/>
                  </a:lnTo>
                  <a:lnTo>
                    <a:pt x="164" y="69"/>
                  </a:lnTo>
                  <a:lnTo>
                    <a:pt x="178" y="64"/>
                  </a:lnTo>
                  <a:lnTo>
                    <a:pt x="187" y="60"/>
                  </a:lnTo>
                  <a:lnTo>
                    <a:pt x="193" y="54"/>
                  </a:lnTo>
                  <a:lnTo>
                    <a:pt x="195" y="50"/>
                  </a:lnTo>
                  <a:lnTo>
                    <a:pt x="196" y="47"/>
                  </a:lnTo>
                  <a:lnTo>
                    <a:pt x="197" y="45"/>
                  </a:lnTo>
                  <a:lnTo>
                    <a:pt x="196" y="44"/>
                  </a:lnTo>
                  <a:lnTo>
                    <a:pt x="191" y="40"/>
                  </a:lnTo>
                  <a:lnTo>
                    <a:pt x="179" y="38"/>
                  </a:lnTo>
                  <a:lnTo>
                    <a:pt x="175" y="38"/>
                  </a:lnTo>
                  <a:close/>
                  <a:moveTo>
                    <a:pt x="43" y="25"/>
                  </a:moveTo>
                  <a:lnTo>
                    <a:pt x="39" y="28"/>
                  </a:lnTo>
                  <a:lnTo>
                    <a:pt x="34" y="33"/>
                  </a:lnTo>
                  <a:lnTo>
                    <a:pt x="29" y="43"/>
                  </a:lnTo>
                  <a:lnTo>
                    <a:pt x="25" y="56"/>
                  </a:lnTo>
                  <a:lnTo>
                    <a:pt x="24" y="60"/>
                  </a:lnTo>
                  <a:lnTo>
                    <a:pt x="24" y="63"/>
                  </a:lnTo>
                  <a:lnTo>
                    <a:pt x="25" y="66"/>
                  </a:lnTo>
                  <a:lnTo>
                    <a:pt x="25" y="68"/>
                  </a:lnTo>
                  <a:lnTo>
                    <a:pt x="26" y="69"/>
                  </a:lnTo>
                  <a:lnTo>
                    <a:pt x="26" y="70"/>
                  </a:lnTo>
                  <a:lnTo>
                    <a:pt x="31" y="75"/>
                  </a:lnTo>
                  <a:lnTo>
                    <a:pt x="40" y="77"/>
                  </a:lnTo>
                  <a:lnTo>
                    <a:pt x="50" y="79"/>
                  </a:lnTo>
                  <a:lnTo>
                    <a:pt x="61" y="80"/>
                  </a:lnTo>
                  <a:lnTo>
                    <a:pt x="72" y="81"/>
                  </a:lnTo>
                  <a:lnTo>
                    <a:pt x="69" y="65"/>
                  </a:lnTo>
                  <a:lnTo>
                    <a:pt x="65" y="52"/>
                  </a:lnTo>
                  <a:lnTo>
                    <a:pt x="61" y="43"/>
                  </a:lnTo>
                  <a:lnTo>
                    <a:pt x="54" y="32"/>
                  </a:lnTo>
                  <a:lnTo>
                    <a:pt x="48" y="27"/>
                  </a:lnTo>
                  <a:lnTo>
                    <a:pt x="43" y="25"/>
                  </a:lnTo>
                  <a:close/>
                  <a:moveTo>
                    <a:pt x="40" y="0"/>
                  </a:moveTo>
                  <a:lnTo>
                    <a:pt x="47" y="0"/>
                  </a:lnTo>
                  <a:lnTo>
                    <a:pt x="55" y="3"/>
                  </a:lnTo>
                  <a:lnTo>
                    <a:pt x="64" y="8"/>
                  </a:lnTo>
                  <a:lnTo>
                    <a:pt x="73" y="17"/>
                  </a:lnTo>
                  <a:lnTo>
                    <a:pt x="83" y="31"/>
                  </a:lnTo>
                  <a:lnTo>
                    <a:pt x="87" y="40"/>
                  </a:lnTo>
                  <a:lnTo>
                    <a:pt x="89" y="51"/>
                  </a:lnTo>
                  <a:lnTo>
                    <a:pt x="92" y="65"/>
                  </a:lnTo>
                  <a:lnTo>
                    <a:pt x="95" y="82"/>
                  </a:lnTo>
                  <a:lnTo>
                    <a:pt x="109" y="80"/>
                  </a:lnTo>
                  <a:lnTo>
                    <a:pt x="124" y="78"/>
                  </a:lnTo>
                  <a:lnTo>
                    <a:pt x="126" y="65"/>
                  </a:lnTo>
                  <a:lnTo>
                    <a:pt x="129" y="51"/>
                  </a:lnTo>
                  <a:lnTo>
                    <a:pt x="134" y="37"/>
                  </a:lnTo>
                  <a:lnTo>
                    <a:pt x="144" y="27"/>
                  </a:lnTo>
                  <a:lnTo>
                    <a:pt x="156" y="18"/>
                  </a:lnTo>
                  <a:lnTo>
                    <a:pt x="171" y="13"/>
                  </a:lnTo>
                  <a:lnTo>
                    <a:pt x="185" y="13"/>
                  </a:lnTo>
                  <a:lnTo>
                    <a:pt x="199" y="16"/>
                  </a:lnTo>
                  <a:lnTo>
                    <a:pt x="209" y="23"/>
                  </a:lnTo>
                  <a:lnTo>
                    <a:pt x="218" y="31"/>
                  </a:lnTo>
                  <a:lnTo>
                    <a:pt x="220" y="36"/>
                  </a:lnTo>
                  <a:lnTo>
                    <a:pt x="222" y="42"/>
                  </a:lnTo>
                  <a:lnTo>
                    <a:pt x="222" y="49"/>
                  </a:lnTo>
                  <a:lnTo>
                    <a:pt x="219" y="59"/>
                  </a:lnTo>
                  <a:lnTo>
                    <a:pt x="213" y="69"/>
                  </a:lnTo>
                  <a:lnTo>
                    <a:pt x="202" y="78"/>
                  </a:lnTo>
                  <a:lnTo>
                    <a:pt x="186" y="87"/>
                  </a:lnTo>
                  <a:lnTo>
                    <a:pt x="167" y="94"/>
                  </a:lnTo>
                  <a:lnTo>
                    <a:pt x="147" y="99"/>
                  </a:lnTo>
                  <a:lnTo>
                    <a:pt x="147" y="122"/>
                  </a:lnTo>
                  <a:lnTo>
                    <a:pt x="148" y="146"/>
                  </a:lnTo>
                  <a:lnTo>
                    <a:pt x="152" y="175"/>
                  </a:lnTo>
                  <a:lnTo>
                    <a:pt x="155" y="191"/>
                  </a:lnTo>
                  <a:lnTo>
                    <a:pt x="159" y="210"/>
                  </a:lnTo>
                  <a:lnTo>
                    <a:pt x="163" y="231"/>
                  </a:lnTo>
                  <a:lnTo>
                    <a:pt x="168" y="252"/>
                  </a:lnTo>
                  <a:lnTo>
                    <a:pt x="174" y="273"/>
                  </a:lnTo>
                  <a:lnTo>
                    <a:pt x="178" y="292"/>
                  </a:lnTo>
                  <a:lnTo>
                    <a:pt x="183" y="306"/>
                  </a:lnTo>
                  <a:lnTo>
                    <a:pt x="161" y="314"/>
                  </a:lnTo>
                  <a:lnTo>
                    <a:pt x="156" y="299"/>
                  </a:lnTo>
                  <a:lnTo>
                    <a:pt x="150" y="280"/>
                  </a:lnTo>
                  <a:lnTo>
                    <a:pt x="145" y="259"/>
                  </a:lnTo>
                  <a:lnTo>
                    <a:pt x="139" y="236"/>
                  </a:lnTo>
                  <a:lnTo>
                    <a:pt x="134" y="215"/>
                  </a:lnTo>
                  <a:lnTo>
                    <a:pt x="131" y="195"/>
                  </a:lnTo>
                  <a:lnTo>
                    <a:pt x="128" y="179"/>
                  </a:lnTo>
                  <a:lnTo>
                    <a:pt x="125" y="151"/>
                  </a:lnTo>
                  <a:lnTo>
                    <a:pt x="122" y="126"/>
                  </a:lnTo>
                  <a:lnTo>
                    <a:pt x="122" y="104"/>
                  </a:lnTo>
                  <a:lnTo>
                    <a:pt x="99" y="106"/>
                  </a:lnTo>
                  <a:lnTo>
                    <a:pt x="102" y="131"/>
                  </a:lnTo>
                  <a:lnTo>
                    <a:pt x="103" y="156"/>
                  </a:lnTo>
                  <a:lnTo>
                    <a:pt x="104" y="183"/>
                  </a:lnTo>
                  <a:lnTo>
                    <a:pt x="105" y="208"/>
                  </a:lnTo>
                  <a:lnTo>
                    <a:pt x="104" y="231"/>
                  </a:lnTo>
                  <a:lnTo>
                    <a:pt x="102" y="252"/>
                  </a:lnTo>
                  <a:lnTo>
                    <a:pt x="100" y="270"/>
                  </a:lnTo>
                  <a:lnTo>
                    <a:pt x="96" y="283"/>
                  </a:lnTo>
                  <a:lnTo>
                    <a:pt x="91" y="291"/>
                  </a:lnTo>
                  <a:lnTo>
                    <a:pt x="86" y="295"/>
                  </a:lnTo>
                  <a:lnTo>
                    <a:pt x="79" y="298"/>
                  </a:lnTo>
                  <a:lnTo>
                    <a:pt x="73" y="275"/>
                  </a:lnTo>
                  <a:lnTo>
                    <a:pt x="72" y="275"/>
                  </a:lnTo>
                  <a:lnTo>
                    <a:pt x="72" y="276"/>
                  </a:lnTo>
                  <a:lnTo>
                    <a:pt x="75" y="269"/>
                  </a:lnTo>
                  <a:lnTo>
                    <a:pt x="78" y="257"/>
                  </a:lnTo>
                  <a:lnTo>
                    <a:pt x="80" y="241"/>
                  </a:lnTo>
                  <a:lnTo>
                    <a:pt x="81" y="222"/>
                  </a:lnTo>
                  <a:lnTo>
                    <a:pt x="81" y="200"/>
                  </a:lnTo>
                  <a:lnTo>
                    <a:pt x="80" y="177"/>
                  </a:lnTo>
                  <a:lnTo>
                    <a:pt x="79" y="153"/>
                  </a:lnTo>
                  <a:lnTo>
                    <a:pt x="77" y="129"/>
                  </a:lnTo>
                  <a:lnTo>
                    <a:pt x="75" y="107"/>
                  </a:lnTo>
                  <a:lnTo>
                    <a:pt x="72" y="106"/>
                  </a:lnTo>
                  <a:lnTo>
                    <a:pt x="57" y="105"/>
                  </a:lnTo>
                  <a:lnTo>
                    <a:pt x="42" y="103"/>
                  </a:lnTo>
                  <a:lnTo>
                    <a:pt x="28" y="99"/>
                  </a:lnTo>
                  <a:lnTo>
                    <a:pt x="16" y="92"/>
                  </a:lnTo>
                  <a:lnTo>
                    <a:pt x="7" y="84"/>
                  </a:lnTo>
                  <a:lnTo>
                    <a:pt x="2" y="75"/>
                  </a:lnTo>
                  <a:lnTo>
                    <a:pt x="0" y="63"/>
                  </a:lnTo>
                  <a:lnTo>
                    <a:pt x="1" y="51"/>
                  </a:lnTo>
                  <a:lnTo>
                    <a:pt x="7" y="31"/>
                  </a:lnTo>
                  <a:lnTo>
                    <a:pt x="16" y="15"/>
                  </a:lnTo>
                  <a:lnTo>
                    <a:pt x="27" y="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Shape 353"/>
          <p:cNvSpPr/>
          <p:nvPr/>
        </p:nvSpPr>
        <p:spPr>
          <a:xfrm>
            <a:off x="3338724" y="3658687"/>
            <a:ext cx="596424" cy="596424"/>
          </a:xfrm>
          <a:custGeom>
            <a:avLst/>
            <a:gdLst/>
            <a:ahLst/>
            <a:cxnLst/>
            <a:rect l="0" t="0" r="0" b="0"/>
            <a:pathLst>
              <a:path w="300" h="300" extrusionOk="0">
                <a:moveTo>
                  <a:pt x="167" y="102"/>
                </a:moveTo>
                <a:cubicBezTo>
                  <a:pt x="134" y="102"/>
                  <a:pt x="134" y="102"/>
                  <a:pt x="134" y="102"/>
                </a:cubicBezTo>
                <a:cubicBezTo>
                  <a:pt x="134" y="135"/>
                  <a:pt x="134" y="135"/>
                  <a:pt x="134" y="135"/>
                </a:cubicBezTo>
                <a:cubicBezTo>
                  <a:pt x="167" y="135"/>
                  <a:pt x="167" y="135"/>
                  <a:pt x="167" y="135"/>
                </a:cubicBezTo>
                <a:lnTo>
                  <a:pt x="167" y="102"/>
                </a:lnTo>
                <a:close/>
                <a:moveTo>
                  <a:pt x="234" y="102"/>
                </a:moveTo>
                <a:cubicBezTo>
                  <a:pt x="200" y="102"/>
                  <a:pt x="200" y="102"/>
                  <a:pt x="200" y="102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34" y="135"/>
                  <a:pt x="234" y="135"/>
                  <a:pt x="234" y="135"/>
                </a:cubicBezTo>
                <a:lnTo>
                  <a:pt x="234" y="102"/>
                </a:lnTo>
                <a:close/>
                <a:moveTo>
                  <a:pt x="284" y="210"/>
                </a:moveTo>
                <a:cubicBezTo>
                  <a:pt x="264" y="210"/>
                  <a:pt x="244" y="207"/>
                  <a:pt x="224" y="200"/>
                </a:cubicBezTo>
                <a:cubicBezTo>
                  <a:pt x="219" y="198"/>
                  <a:pt x="212" y="200"/>
                  <a:pt x="207" y="203"/>
                </a:cubicBezTo>
                <a:cubicBezTo>
                  <a:pt x="170" y="240"/>
                  <a:pt x="170" y="240"/>
                  <a:pt x="170" y="240"/>
                </a:cubicBezTo>
                <a:cubicBezTo>
                  <a:pt x="124" y="217"/>
                  <a:pt x="84" y="177"/>
                  <a:pt x="60" y="130"/>
                </a:cubicBezTo>
                <a:cubicBezTo>
                  <a:pt x="97" y="93"/>
                  <a:pt x="97" y="93"/>
                  <a:pt x="97" y="93"/>
                </a:cubicBezTo>
                <a:cubicBezTo>
                  <a:pt x="102" y="88"/>
                  <a:pt x="104" y="82"/>
                  <a:pt x="100" y="77"/>
                </a:cubicBezTo>
                <a:cubicBezTo>
                  <a:pt x="94" y="58"/>
                  <a:pt x="90" y="38"/>
                  <a:pt x="90" y="17"/>
                </a:cubicBezTo>
                <a:cubicBezTo>
                  <a:pt x="90" y="8"/>
                  <a:pt x="84" y="0"/>
                  <a:pt x="7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7"/>
                </a:cubicBezTo>
                <a:cubicBezTo>
                  <a:pt x="0" y="173"/>
                  <a:pt x="127" y="300"/>
                  <a:pt x="284" y="300"/>
                </a:cubicBezTo>
                <a:cubicBezTo>
                  <a:pt x="294" y="300"/>
                  <a:pt x="300" y="292"/>
                  <a:pt x="300" y="283"/>
                </a:cubicBezTo>
                <a:cubicBezTo>
                  <a:pt x="300" y="227"/>
                  <a:pt x="300" y="227"/>
                  <a:pt x="300" y="227"/>
                </a:cubicBezTo>
                <a:cubicBezTo>
                  <a:pt x="300" y="218"/>
                  <a:pt x="294" y="210"/>
                  <a:pt x="284" y="210"/>
                </a:cubicBezTo>
                <a:close/>
                <a:moveTo>
                  <a:pt x="267" y="102"/>
                </a:moveTo>
                <a:cubicBezTo>
                  <a:pt x="267" y="135"/>
                  <a:pt x="267" y="135"/>
                  <a:pt x="267" y="135"/>
                </a:cubicBezTo>
                <a:cubicBezTo>
                  <a:pt x="300" y="135"/>
                  <a:pt x="300" y="135"/>
                  <a:pt x="300" y="135"/>
                </a:cubicBezTo>
                <a:cubicBezTo>
                  <a:pt x="300" y="102"/>
                  <a:pt x="300" y="102"/>
                  <a:pt x="300" y="102"/>
                </a:cubicBezTo>
                <a:lnTo>
                  <a:pt x="267" y="1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179487" y="3699036"/>
            <a:ext cx="655166" cy="596425"/>
          </a:xfrm>
          <a:custGeom>
            <a:avLst/>
            <a:gdLst/>
            <a:ahLst/>
            <a:cxnLst/>
            <a:rect l="0" t="0" r="0" b="0"/>
            <a:pathLst>
              <a:path w="334" h="305" extrusionOk="0">
                <a:moveTo>
                  <a:pt x="167" y="305"/>
                </a:moveTo>
                <a:cubicBezTo>
                  <a:pt x="144" y="284"/>
                  <a:pt x="144" y="284"/>
                  <a:pt x="144" y="284"/>
                </a:cubicBezTo>
                <a:cubicBezTo>
                  <a:pt x="57" y="205"/>
                  <a:pt x="0" y="154"/>
                  <a:pt x="0" y="92"/>
                </a:cubicBezTo>
                <a:cubicBezTo>
                  <a:pt x="0" y="40"/>
                  <a:pt x="40" y="0"/>
                  <a:pt x="92" y="0"/>
                </a:cubicBezTo>
                <a:cubicBezTo>
                  <a:pt x="120" y="0"/>
                  <a:pt x="149" y="14"/>
                  <a:pt x="167" y="35"/>
                </a:cubicBezTo>
                <a:cubicBezTo>
                  <a:pt x="185" y="14"/>
                  <a:pt x="214" y="0"/>
                  <a:pt x="242" y="0"/>
                </a:cubicBezTo>
                <a:cubicBezTo>
                  <a:pt x="294" y="0"/>
                  <a:pt x="334" y="40"/>
                  <a:pt x="334" y="92"/>
                </a:cubicBezTo>
                <a:cubicBezTo>
                  <a:pt x="334" y="155"/>
                  <a:pt x="277" y="207"/>
                  <a:pt x="190" y="284"/>
                </a:cubicBezTo>
                <a:lnTo>
                  <a:pt x="167" y="30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5066718" y="1905662"/>
            <a:ext cx="875762" cy="596425"/>
          </a:xfrm>
          <a:custGeom>
            <a:avLst/>
            <a:gdLst/>
            <a:ahLst/>
            <a:cxnLst/>
            <a:rect l="0" t="0" r="0" b="0"/>
            <a:pathLst>
              <a:path w="367" h="250" extrusionOk="0">
                <a:moveTo>
                  <a:pt x="183" y="0"/>
                </a:moveTo>
                <a:cubicBezTo>
                  <a:pt x="100" y="0"/>
                  <a:pt x="28" y="51"/>
                  <a:pt x="0" y="125"/>
                </a:cubicBezTo>
                <a:cubicBezTo>
                  <a:pt x="28" y="198"/>
                  <a:pt x="100" y="250"/>
                  <a:pt x="183" y="250"/>
                </a:cubicBezTo>
                <a:cubicBezTo>
                  <a:pt x="267" y="250"/>
                  <a:pt x="338" y="198"/>
                  <a:pt x="367" y="125"/>
                </a:cubicBezTo>
                <a:cubicBezTo>
                  <a:pt x="338" y="51"/>
                  <a:pt x="267" y="0"/>
                  <a:pt x="183" y="0"/>
                </a:cubicBezTo>
                <a:close/>
                <a:moveTo>
                  <a:pt x="183" y="208"/>
                </a:moveTo>
                <a:cubicBezTo>
                  <a:pt x="137" y="208"/>
                  <a:pt x="100" y="171"/>
                  <a:pt x="100" y="125"/>
                </a:cubicBezTo>
                <a:cubicBezTo>
                  <a:pt x="100" y="78"/>
                  <a:pt x="137" y="41"/>
                  <a:pt x="183" y="41"/>
                </a:cubicBezTo>
                <a:cubicBezTo>
                  <a:pt x="230" y="41"/>
                  <a:pt x="267" y="78"/>
                  <a:pt x="267" y="125"/>
                </a:cubicBezTo>
                <a:cubicBezTo>
                  <a:pt x="267" y="171"/>
                  <a:pt x="230" y="208"/>
                  <a:pt x="183" y="208"/>
                </a:cubicBezTo>
                <a:close/>
                <a:moveTo>
                  <a:pt x="183" y="75"/>
                </a:moveTo>
                <a:cubicBezTo>
                  <a:pt x="155" y="75"/>
                  <a:pt x="133" y="96"/>
                  <a:pt x="133" y="125"/>
                </a:cubicBezTo>
                <a:cubicBezTo>
                  <a:pt x="133" y="153"/>
                  <a:pt x="155" y="175"/>
                  <a:pt x="183" y="175"/>
                </a:cubicBezTo>
                <a:cubicBezTo>
                  <a:pt x="212" y="175"/>
                  <a:pt x="233" y="153"/>
                  <a:pt x="233" y="125"/>
                </a:cubicBezTo>
                <a:cubicBezTo>
                  <a:pt x="233" y="96"/>
                  <a:pt x="212" y="75"/>
                  <a:pt x="183" y="7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1491284" y="3672822"/>
            <a:ext cx="596424" cy="568157"/>
          </a:xfrm>
          <a:custGeom>
            <a:avLst/>
            <a:gdLst/>
            <a:ahLst/>
            <a:cxnLst/>
            <a:rect l="0" t="0" r="0" b="0"/>
            <a:pathLst>
              <a:path w="333" h="318" extrusionOk="0">
                <a:moveTo>
                  <a:pt x="300" y="67"/>
                </a:moveTo>
                <a:cubicBezTo>
                  <a:pt x="263" y="67"/>
                  <a:pt x="263" y="67"/>
                  <a:pt x="263" y="67"/>
                </a:cubicBezTo>
                <a:cubicBezTo>
                  <a:pt x="265" y="62"/>
                  <a:pt x="266" y="57"/>
                  <a:pt x="266" y="50"/>
                </a:cubicBezTo>
                <a:cubicBezTo>
                  <a:pt x="266" y="22"/>
                  <a:pt x="245" y="0"/>
                  <a:pt x="216" y="0"/>
                </a:cubicBezTo>
                <a:cubicBezTo>
                  <a:pt x="198" y="0"/>
                  <a:pt x="183" y="8"/>
                  <a:pt x="175" y="23"/>
                </a:cubicBezTo>
                <a:cubicBezTo>
                  <a:pt x="166" y="35"/>
                  <a:pt x="166" y="35"/>
                  <a:pt x="166" y="35"/>
                </a:cubicBezTo>
                <a:cubicBezTo>
                  <a:pt x="158" y="23"/>
                  <a:pt x="158" y="23"/>
                  <a:pt x="158" y="23"/>
                </a:cubicBezTo>
                <a:cubicBezTo>
                  <a:pt x="150" y="10"/>
                  <a:pt x="135" y="2"/>
                  <a:pt x="116" y="2"/>
                </a:cubicBezTo>
                <a:cubicBezTo>
                  <a:pt x="88" y="2"/>
                  <a:pt x="66" y="23"/>
                  <a:pt x="66" y="52"/>
                </a:cubicBezTo>
                <a:cubicBezTo>
                  <a:pt x="66" y="58"/>
                  <a:pt x="68" y="63"/>
                  <a:pt x="70" y="68"/>
                </a:cubicBezTo>
                <a:cubicBezTo>
                  <a:pt x="33" y="68"/>
                  <a:pt x="33" y="68"/>
                  <a:pt x="33" y="68"/>
                </a:cubicBezTo>
                <a:cubicBezTo>
                  <a:pt x="15" y="68"/>
                  <a:pt x="0" y="83"/>
                  <a:pt x="0" y="102"/>
                </a:cubicBezTo>
                <a:cubicBezTo>
                  <a:pt x="0" y="285"/>
                  <a:pt x="0" y="285"/>
                  <a:pt x="0" y="285"/>
                </a:cubicBezTo>
                <a:cubicBezTo>
                  <a:pt x="0" y="303"/>
                  <a:pt x="15" y="318"/>
                  <a:pt x="33" y="318"/>
                </a:cubicBezTo>
                <a:cubicBezTo>
                  <a:pt x="300" y="318"/>
                  <a:pt x="300" y="318"/>
                  <a:pt x="300" y="318"/>
                </a:cubicBezTo>
                <a:cubicBezTo>
                  <a:pt x="318" y="318"/>
                  <a:pt x="333" y="303"/>
                  <a:pt x="333" y="285"/>
                </a:cubicBezTo>
                <a:cubicBezTo>
                  <a:pt x="333" y="102"/>
                  <a:pt x="333" y="102"/>
                  <a:pt x="333" y="102"/>
                </a:cubicBezTo>
                <a:cubicBezTo>
                  <a:pt x="333" y="82"/>
                  <a:pt x="318" y="67"/>
                  <a:pt x="300" y="67"/>
                </a:cubicBezTo>
                <a:close/>
                <a:moveTo>
                  <a:pt x="216" y="33"/>
                </a:moveTo>
                <a:cubicBezTo>
                  <a:pt x="226" y="33"/>
                  <a:pt x="233" y="42"/>
                  <a:pt x="233" y="50"/>
                </a:cubicBezTo>
                <a:cubicBezTo>
                  <a:pt x="233" y="58"/>
                  <a:pt x="226" y="67"/>
                  <a:pt x="216" y="67"/>
                </a:cubicBezTo>
                <a:cubicBezTo>
                  <a:pt x="206" y="67"/>
                  <a:pt x="200" y="58"/>
                  <a:pt x="200" y="50"/>
                </a:cubicBezTo>
                <a:cubicBezTo>
                  <a:pt x="200" y="42"/>
                  <a:pt x="206" y="33"/>
                  <a:pt x="216" y="33"/>
                </a:cubicBezTo>
                <a:close/>
                <a:moveTo>
                  <a:pt x="116" y="33"/>
                </a:moveTo>
                <a:cubicBezTo>
                  <a:pt x="126" y="33"/>
                  <a:pt x="133" y="42"/>
                  <a:pt x="133" y="50"/>
                </a:cubicBezTo>
                <a:cubicBezTo>
                  <a:pt x="133" y="58"/>
                  <a:pt x="126" y="67"/>
                  <a:pt x="116" y="67"/>
                </a:cubicBezTo>
                <a:cubicBezTo>
                  <a:pt x="106" y="67"/>
                  <a:pt x="100" y="58"/>
                  <a:pt x="100" y="50"/>
                </a:cubicBezTo>
                <a:cubicBezTo>
                  <a:pt x="100" y="42"/>
                  <a:pt x="106" y="33"/>
                  <a:pt x="116" y="33"/>
                </a:cubicBezTo>
                <a:close/>
                <a:moveTo>
                  <a:pt x="300" y="283"/>
                </a:moveTo>
                <a:cubicBezTo>
                  <a:pt x="33" y="283"/>
                  <a:pt x="33" y="283"/>
                  <a:pt x="33" y="283"/>
                </a:cubicBezTo>
                <a:cubicBezTo>
                  <a:pt x="33" y="250"/>
                  <a:pt x="33" y="250"/>
                  <a:pt x="33" y="250"/>
                </a:cubicBezTo>
                <a:cubicBezTo>
                  <a:pt x="300" y="250"/>
                  <a:pt x="300" y="250"/>
                  <a:pt x="300" y="250"/>
                </a:cubicBezTo>
                <a:lnTo>
                  <a:pt x="300" y="283"/>
                </a:lnTo>
                <a:close/>
                <a:moveTo>
                  <a:pt x="300" y="200"/>
                </a:moveTo>
                <a:cubicBezTo>
                  <a:pt x="33" y="200"/>
                  <a:pt x="33" y="200"/>
                  <a:pt x="33" y="200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118" y="100"/>
                  <a:pt x="118" y="100"/>
                  <a:pt x="118" y="100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110" y="167"/>
                  <a:pt x="110" y="167"/>
                  <a:pt x="110" y="167"/>
                </a:cubicBezTo>
                <a:cubicBezTo>
                  <a:pt x="150" y="113"/>
                  <a:pt x="150" y="113"/>
                  <a:pt x="150" y="113"/>
                </a:cubicBezTo>
                <a:cubicBezTo>
                  <a:pt x="166" y="90"/>
                  <a:pt x="166" y="90"/>
                  <a:pt x="166" y="90"/>
                </a:cubicBezTo>
                <a:cubicBezTo>
                  <a:pt x="183" y="113"/>
                  <a:pt x="183" y="113"/>
                  <a:pt x="183" y="113"/>
                </a:cubicBezTo>
                <a:cubicBezTo>
                  <a:pt x="223" y="167"/>
                  <a:pt x="223" y="167"/>
                  <a:pt x="223" y="167"/>
                </a:cubicBezTo>
                <a:cubicBezTo>
                  <a:pt x="250" y="147"/>
                  <a:pt x="250" y="147"/>
                  <a:pt x="250" y="147"/>
                </a:cubicBezTo>
                <a:cubicBezTo>
                  <a:pt x="215" y="100"/>
                  <a:pt x="215" y="100"/>
                  <a:pt x="215" y="100"/>
                </a:cubicBezTo>
                <a:cubicBezTo>
                  <a:pt x="300" y="100"/>
                  <a:pt x="300" y="100"/>
                  <a:pt x="300" y="100"/>
                </a:cubicBezTo>
                <a:lnTo>
                  <a:pt x="300" y="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7058712" y="1821292"/>
            <a:ext cx="768775" cy="765165"/>
          </a:xfrm>
          <a:custGeom>
            <a:avLst/>
            <a:gdLst/>
            <a:ahLst/>
            <a:cxnLst/>
            <a:rect l="0" t="0" r="0" b="0"/>
            <a:pathLst>
              <a:path w="334" h="333" extrusionOk="0">
                <a:moveTo>
                  <a:pt x="167" y="148"/>
                </a:moveTo>
                <a:cubicBezTo>
                  <a:pt x="157" y="148"/>
                  <a:pt x="149" y="157"/>
                  <a:pt x="149" y="167"/>
                </a:cubicBezTo>
                <a:cubicBezTo>
                  <a:pt x="149" y="177"/>
                  <a:pt x="157" y="185"/>
                  <a:pt x="167" y="185"/>
                </a:cubicBezTo>
                <a:cubicBezTo>
                  <a:pt x="177" y="185"/>
                  <a:pt x="185" y="177"/>
                  <a:pt x="185" y="167"/>
                </a:cubicBezTo>
                <a:cubicBezTo>
                  <a:pt x="185" y="157"/>
                  <a:pt x="177" y="148"/>
                  <a:pt x="167" y="148"/>
                </a:cubicBezTo>
                <a:close/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58"/>
                  <a:pt x="75" y="333"/>
                  <a:pt x="167" y="333"/>
                </a:cubicBezTo>
                <a:cubicBezTo>
                  <a:pt x="259" y="333"/>
                  <a:pt x="334" y="258"/>
                  <a:pt x="334" y="167"/>
                </a:cubicBezTo>
                <a:cubicBezTo>
                  <a:pt x="334" y="75"/>
                  <a:pt x="259" y="0"/>
                  <a:pt x="167" y="0"/>
                </a:cubicBezTo>
                <a:close/>
                <a:moveTo>
                  <a:pt x="204" y="203"/>
                </a:moveTo>
                <a:cubicBezTo>
                  <a:pt x="67" y="267"/>
                  <a:pt x="67" y="267"/>
                  <a:pt x="67" y="267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267" y="67"/>
                  <a:pt x="267" y="67"/>
                  <a:pt x="267" y="67"/>
                </a:cubicBezTo>
                <a:lnTo>
                  <a:pt x="204" y="2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7052312" y="3612313"/>
            <a:ext cx="667345" cy="689150"/>
          </a:xfrm>
          <a:custGeom>
            <a:avLst/>
            <a:gdLst/>
            <a:ahLst/>
            <a:cxnLst/>
            <a:rect l="0" t="0" r="0" b="0"/>
            <a:pathLst>
              <a:path w="339" h="350" extrusionOk="0">
                <a:moveTo>
                  <a:pt x="167" y="133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0" y="83"/>
                  <a:pt x="200" y="83"/>
                  <a:pt x="200" y="83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50"/>
                  <a:pt x="250" y="50"/>
                  <a:pt x="250" y="50"/>
                </a:cubicBezTo>
                <a:cubicBezTo>
                  <a:pt x="200" y="50"/>
                  <a:pt x="200" y="50"/>
                  <a:pt x="200" y="50"/>
                </a:cubicBezTo>
                <a:cubicBezTo>
                  <a:pt x="200" y="0"/>
                  <a:pt x="200" y="0"/>
                  <a:pt x="200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7" y="50"/>
                  <a:pt x="167" y="50"/>
                  <a:pt x="167" y="50"/>
                </a:cubicBezTo>
                <a:cubicBezTo>
                  <a:pt x="117" y="50"/>
                  <a:pt x="117" y="50"/>
                  <a:pt x="117" y="50"/>
                </a:cubicBezTo>
                <a:cubicBezTo>
                  <a:pt x="117" y="83"/>
                  <a:pt x="117" y="83"/>
                  <a:pt x="117" y="83"/>
                </a:cubicBezTo>
                <a:cubicBezTo>
                  <a:pt x="167" y="83"/>
                  <a:pt x="167" y="83"/>
                  <a:pt x="167" y="83"/>
                </a:cubicBezTo>
                <a:lnTo>
                  <a:pt x="167" y="133"/>
                </a:lnTo>
                <a:close/>
                <a:moveTo>
                  <a:pt x="100" y="283"/>
                </a:moveTo>
                <a:cubicBezTo>
                  <a:pt x="82" y="283"/>
                  <a:pt x="67" y="298"/>
                  <a:pt x="67" y="317"/>
                </a:cubicBezTo>
                <a:cubicBezTo>
                  <a:pt x="67" y="335"/>
                  <a:pt x="82" y="350"/>
                  <a:pt x="100" y="350"/>
                </a:cubicBezTo>
                <a:cubicBezTo>
                  <a:pt x="119" y="350"/>
                  <a:pt x="134" y="335"/>
                  <a:pt x="134" y="317"/>
                </a:cubicBezTo>
                <a:cubicBezTo>
                  <a:pt x="134" y="298"/>
                  <a:pt x="119" y="283"/>
                  <a:pt x="100" y="283"/>
                </a:cubicBezTo>
                <a:close/>
                <a:moveTo>
                  <a:pt x="267" y="283"/>
                </a:moveTo>
                <a:cubicBezTo>
                  <a:pt x="249" y="283"/>
                  <a:pt x="234" y="298"/>
                  <a:pt x="234" y="317"/>
                </a:cubicBezTo>
                <a:cubicBezTo>
                  <a:pt x="234" y="335"/>
                  <a:pt x="249" y="350"/>
                  <a:pt x="267" y="350"/>
                </a:cubicBezTo>
                <a:cubicBezTo>
                  <a:pt x="285" y="350"/>
                  <a:pt x="300" y="335"/>
                  <a:pt x="300" y="317"/>
                </a:cubicBezTo>
                <a:cubicBezTo>
                  <a:pt x="300" y="298"/>
                  <a:pt x="285" y="283"/>
                  <a:pt x="267" y="283"/>
                </a:cubicBezTo>
                <a:close/>
                <a:moveTo>
                  <a:pt x="104" y="230"/>
                </a:moveTo>
                <a:cubicBezTo>
                  <a:pt x="104" y="228"/>
                  <a:pt x="104" y="228"/>
                  <a:pt x="104" y="228"/>
                </a:cubicBezTo>
                <a:cubicBezTo>
                  <a:pt x="119" y="202"/>
                  <a:pt x="119" y="202"/>
                  <a:pt x="119" y="202"/>
                </a:cubicBezTo>
                <a:cubicBezTo>
                  <a:pt x="244" y="202"/>
                  <a:pt x="244" y="202"/>
                  <a:pt x="244" y="202"/>
                </a:cubicBezTo>
                <a:cubicBezTo>
                  <a:pt x="257" y="202"/>
                  <a:pt x="267" y="195"/>
                  <a:pt x="274" y="185"/>
                </a:cubicBezTo>
                <a:cubicBezTo>
                  <a:pt x="339" y="68"/>
                  <a:pt x="339" y="68"/>
                  <a:pt x="339" y="68"/>
                </a:cubicBezTo>
                <a:cubicBezTo>
                  <a:pt x="310" y="52"/>
                  <a:pt x="310" y="52"/>
                  <a:pt x="310" y="52"/>
                </a:cubicBezTo>
                <a:cubicBezTo>
                  <a:pt x="292" y="85"/>
                  <a:pt x="292" y="85"/>
                  <a:pt x="292" y="85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129" y="168"/>
                  <a:pt x="129" y="168"/>
                  <a:pt x="129" y="168"/>
                </a:cubicBezTo>
                <a:cubicBezTo>
                  <a:pt x="127" y="163"/>
                  <a:pt x="127" y="163"/>
                  <a:pt x="127" y="163"/>
                </a:cubicBezTo>
                <a:cubicBezTo>
                  <a:pt x="90" y="85"/>
                  <a:pt x="90" y="85"/>
                  <a:pt x="90" y="85"/>
                </a:cubicBezTo>
                <a:cubicBezTo>
                  <a:pt x="74" y="52"/>
                  <a:pt x="74" y="52"/>
                  <a:pt x="74" y="52"/>
                </a:cubicBezTo>
                <a:cubicBezTo>
                  <a:pt x="59" y="18"/>
                  <a:pt x="59" y="18"/>
                  <a:pt x="59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52"/>
                  <a:pt x="0" y="52"/>
                  <a:pt x="0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94" y="178"/>
                  <a:pt x="94" y="178"/>
                  <a:pt x="94" y="178"/>
                </a:cubicBezTo>
                <a:cubicBezTo>
                  <a:pt x="72" y="218"/>
                  <a:pt x="72" y="218"/>
                  <a:pt x="72" y="218"/>
                </a:cubicBezTo>
                <a:cubicBezTo>
                  <a:pt x="69" y="223"/>
                  <a:pt x="69" y="228"/>
                  <a:pt x="69" y="235"/>
                </a:cubicBezTo>
                <a:cubicBezTo>
                  <a:pt x="69" y="253"/>
                  <a:pt x="84" y="268"/>
                  <a:pt x="102" y="268"/>
                </a:cubicBezTo>
                <a:cubicBezTo>
                  <a:pt x="302" y="268"/>
                  <a:pt x="302" y="268"/>
                  <a:pt x="302" y="268"/>
                </a:cubicBezTo>
                <a:cubicBezTo>
                  <a:pt x="302" y="235"/>
                  <a:pt x="302" y="235"/>
                  <a:pt x="302" y="235"/>
                </a:cubicBezTo>
                <a:cubicBezTo>
                  <a:pt x="107" y="235"/>
                  <a:pt x="107" y="235"/>
                  <a:pt x="107" y="235"/>
                </a:cubicBezTo>
                <a:cubicBezTo>
                  <a:pt x="105" y="233"/>
                  <a:pt x="104" y="232"/>
                  <a:pt x="104" y="23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1073850" y="380650"/>
            <a:ext cx="6996299" cy="85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FFCC95"/>
                </a:solidFill>
                <a:latin typeface="Courgette"/>
                <a:ea typeface="Courgette"/>
                <a:cs typeface="Courgette"/>
                <a:sym typeface="Courgette"/>
              </a:rPr>
              <a:t>You Can Describe Your Topics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083675" y="1122375"/>
            <a:ext cx="13661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PEOPLE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953825" y="1122375"/>
            <a:ext cx="13661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innovation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753100" y="1122375"/>
            <a:ext cx="15029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MONITORING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691600" y="1122375"/>
            <a:ext cx="15029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strategy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1083675" y="4649900"/>
            <a:ext cx="13661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present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2953825" y="4649900"/>
            <a:ext cx="13661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support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4753100" y="4649900"/>
            <a:ext cx="15029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loyalty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6691600" y="4649900"/>
            <a:ext cx="1502999" cy="38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purchase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 descr="facade-919015_1920.jpg"/>
          <p:cNvPicPr preferRelativeResize="0"/>
          <p:nvPr/>
        </p:nvPicPr>
        <p:blipFill rotWithShape="1">
          <a:blip r:embed="rId3">
            <a:alphaModFix/>
          </a:blip>
          <a:srcRect b="27108"/>
          <a:stretch/>
        </p:blipFill>
        <p:spPr>
          <a:xfrm>
            <a:off x="4330800" y="3254774"/>
            <a:ext cx="4652198" cy="17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 descr="facade-919015_1920.jpg"/>
          <p:cNvPicPr preferRelativeResize="0"/>
          <p:nvPr/>
        </p:nvPicPr>
        <p:blipFill rotWithShape="1">
          <a:blip r:embed="rId4">
            <a:alphaModFix/>
          </a:blip>
          <a:srcRect l="44833" t="12395" b="27108"/>
          <a:stretch/>
        </p:blipFill>
        <p:spPr>
          <a:xfrm>
            <a:off x="6416550" y="3553775"/>
            <a:ext cx="2566449" cy="145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 descr="singapore-river-255116_192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67" y="2734471"/>
            <a:ext cx="4054152" cy="227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 descr="singapore-river-255116_1920.jpg"/>
          <p:cNvPicPr preferRelativeResize="0"/>
          <p:nvPr/>
        </p:nvPicPr>
        <p:blipFill rotWithShape="1">
          <a:blip r:embed="rId6">
            <a:alphaModFix/>
          </a:blip>
          <a:srcRect t="36584" b="28483"/>
          <a:stretch/>
        </p:blipFill>
        <p:spPr>
          <a:xfrm>
            <a:off x="147467" y="3587371"/>
            <a:ext cx="4054152" cy="7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 descr="workstation-336369_1920.jpg"/>
          <p:cNvPicPr preferRelativeResize="0"/>
          <p:nvPr/>
        </p:nvPicPr>
        <p:blipFill rotWithShape="1">
          <a:blip r:embed="rId7">
            <a:alphaModFix/>
          </a:blip>
          <a:srcRect l="5374"/>
          <a:stretch/>
        </p:blipFill>
        <p:spPr>
          <a:xfrm>
            <a:off x="4746567" y="140521"/>
            <a:ext cx="4236427" cy="298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 descr="interior-design-828545_1280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467" y="140521"/>
            <a:ext cx="4476976" cy="251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Shape 378"/>
          <p:cNvGrpSpPr/>
          <p:nvPr/>
        </p:nvGrpSpPr>
        <p:grpSpPr>
          <a:xfrm>
            <a:off x="2196992" y="2138146"/>
            <a:ext cx="4550100" cy="1936199"/>
            <a:chOff x="2296950" y="1354150"/>
            <a:chExt cx="4550100" cy="1936199"/>
          </a:xfrm>
        </p:grpSpPr>
        <p:sp>
          <p:nvSpPr>
            <p:cNvPr id="379" name="Shape 379"/>
            <p:cNvSpPr/>
            <p:nvPr/>
          </p:nvSpPr>
          <p:spPr>
            <a:xfrm>
              <a:off x="2296950" y="1354150"/>
              <a:ext cx="4550100" cy="19361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444250" y="1491550"/>
              <a:ext cx="4255499" cy="1661399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 txBox="1"/>
            <p:nvPr/>
          </p:nvSpPr>
          <p:spPr>
            <a:xfrm>
              <a:off x="2565800" y="1556125"/>
              <a:ext cx="3729899" cy="653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3600">
                  <a:solidFill>
                    <a:srgbClr val="FF6251"/>
                  </a:solidFill>
                  <a:latin typeface="Holtwood One SC"/>
                  <a:ea typeface="Holtwood One SC"/>
                  <a:cs typeface="Holtwood One SC"/>
                  <a:sym typeface="Holtwood One SC"/>
                </a:rPr>
                <a:t>Place Your</a:t>
              </a:r>
            </a:p>
          </p:txBody>
        </p:sp>
        <p:sp>
          <p:nvSpPr>
            <p:cNvPr id="382" name="Shape 382"/>
            <p:cNvSpPr txBox="1"/>
            <p:nvPr/>
          </p:nvSpPr>
          <p:spPr>
            <a:xfrm>
              <a:off x="2625200" y="2256975"/>
              <a:ext cx="3670500" cy="700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r" rtl="0">
                <a:spcBef>
                  <a:spcPts val="0"/>
                </a:spcBef>
                <a:buClr>
                  <a:schemeClr val="dk1"/>
                </a:buClr>
                <a:buSzPct val="30555"/>
                <a:buFont typeface="Arial"/>
                <a:buNone/>
              </a:pPr>
              <a:r>
                <a:rPr lang="en" sz="3600">
                  <a:solidFill>
                    <a:srgbClr val="FF6251"/>
                  </a:solidFill>
                  <a:latin typeface="Holtwood One SC"/>
                  <a:ea typeface="Holtwood One SC"/>
                  <a:cs typeface="Holtwood One SC"/>
                  <a:sym typeface="Holtwood One SC"/>
                </a:rPr>
                <a:t>Text Here</a:t>
              </a:r>
            </a:p>
          </p:txBody>
        </p:sp>
        <p:sp>
          <p:nvSpPr>
            <p:cNvPr id="383" name="Shape 383"/>
            <p:cNvSpPr/>
            <p:nvPr/>
          </p:nvSpPr>
          <p:spPr>
            <a:xfrm>
              <a:off x="2684600" y="2435175"/>
              <a:ext cx="380099" cy="34439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84" name="Shape 384" descr="workstation-336369_1920.jpg"/>
          <p:cNvPicPr preferRelativeResize="0"/>
          <p:nvPr/>
        </p:nvPicPr>
        <p:blipFill rotWithShape="1">
          <a:blip r:embed="rId9">
            <a:alphaModFix/>
          </a:blip>
          <a:srcRect l="71706" t="38741" b="25838"/>
          <a:stretch/>
        </p:blipFill>
        <p:spPr>
          <a:xfrm>
            <a:off x="7716267" y="1294742"/>
            <a:ext cx="1266724" cy="105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 descr="interior-design-828545_1280.jpg"/>
          <p:cNvPicPr preferRelativeResize="0"/>
          <p:nvPr/>
        </p:nvPicPr>
        <p:blipFill rotWithShape="1">
          <a:blip r:embed="rId10">
            <a:alphaModFix/>
          </a:blip>
          <a:srcRect r="53477" b="32641"/>
          <a:stretch/>
        </p:blipFill>
        <p:spPr>
          <a:xfrm>
            <a:off x="147467" y="140521"/>
            <a:ext cx="2082825" cy="16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1271183" y="359356"/>
            <a:ext cx="6583680" cy="44068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51336"/>
                </a:moveTo>
                <a:cubicBezTo>
                  <a:pt x="119999" y="34652"/>
                  <a:pt x="111157" y="21176"/>
                  <a:pt x="100210" y="21176"/>
                </a:cubicBezTo>
                <a:cubicBezTo>
                  <a:pt x="97684" y="21176"/>
                  <a:pt x="95157" y="21818"/>
                  <a:pt x="92631" y="23101"/>
                </a:cubicBezTo>
                <a:cubicBezTo>
                  <a:pt x="90526" y="9625"/>
                  <a:pt x="82947" y="0"/>
                  <a:pt x="73263" y="0"/>
                </a:cubicBezTo>
                <a:cubicBezTo>
                  <a:pt x="66105" y="0"/>
                  <a:pt x="59789" y="5775"/>
                  <a:pt x="56000" y="14759"/>
                </a:cubicBezTo>
                <a:cubicBezTo>
                  <a:pt x="52631" y="8983"/>
                  <a:pt x="47578" y="5133"/>
                  <a:pt x="41684" y="5133"/>
                </a:cubicBezTo>
                <a:cubicBezTo>
                  <a:pt x="30736" y="5133"/>
                  <a:pt x="21894" y="18609"/>
                  <a:pt x="21894" y="35294"/>
                </a:cubicBezTo>
                <a:cubicBezTo>
                  <a:pt x="21894" y="35294"/>
                  <a:pt x="21894" y="35294"/>
                  <a:pt x="21894" y="35294"/>
                </a:cubicBezTo>
                <a:cubicBezTo>
                  <a:pt x="21052" y="35294"/>
                  <a:pt x="20631" y="35294"/>
                  <a:pt x="19789" y="35294"/>
                </a:cubicBezTo>
                <a:cubicBezTo>
                  <a:pt x="8842" y="35294"/>
                  <a:pt x="0" y="48770"/>
                  <a:pt x="0" y="65454"/>
                </a:cubicBezTo>
                <a:cubicBezTo>
                  <a:pt x="0" y="82139"/>
                  <a:pt x="8842" y="94973"/>
                  <a:pt x="19789" y="94973"/>
                </a:cubicBezTo>
                <a:cubicBezTo>
                  <a:pt x="21052" y="94973"/>
                  <a:pt x="21894" y="94973"/>
                  <a:pt x="23157" y="94973"/>
                </a:cubicBezTo>
                <a:cubicBezTo>
                  <a:pt x="25684" y="106524"/>
                  <a:pt x="32842" y="114866"/>
                  <a:pt x="41684" y="114866"/>
                </a:cubicBezTo>
                <a:cubicBezTo>
                  <a:pt x="46315" y="114866"/>
                  <a:pt x="50947" y="112299"/>
                  <a:pt x="54315" y="107807"/>
                </a:cubicBezTo>
                <a:cubicBezTo>
                  <a:pt x="58105" y="114866"/>
                  <a:pt x="63999" y="120000"/>
                  <a:pt x="70315" y="120000"/>
                </a:cubicBezTo>
                <a:cubicBezTo>
                  <a:pt x="77894" y="120000"/>
                  <a:pt x="84210" y="113582"/>
                  <a:pt x="87578" y="103957"/>
                </a:cubicBezTo>
                <a:cubicBezTo>
                  <a:pt x="91368" y="108449"/>
                  <a:pt x="95578" y="111016"/>
                  <a:pt x="100210" y="111016"/>
                </a:cubicBezTo>
                <a:cubicBezTo>
                  <a:pt x="111157" y="111016"/>
                  <a:pt x="119999" y="97540"/>
                  <a:pt x="119999" y="80855"/>
                </a:cubicBezTo>
                <a:cubicBezTo>
                  <a:pt x="119999" y="75721"/>
                  <a:pt x="119157" y="70588"/>
                  <a:pt x="117473" y="66096"/>
                </a:cubicBezTo>
                <a:cubicBezTo>
                  <a:pt x="119157" y="61604"/>
                  <a:pt x="119999" y="56470"/>
                  <a:pt x="119999" y="51336"/>
                </a:cubicBezTo>
                <a:close/>
              </a:path>
            </a:pathLst>
          </a:custGeom>
          <a:noFill/>
          <a:ln w="114300" cap="rnd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1112184" y="209329"/>
            <a:ext cx="6919617" cy="47248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51336"/>
                </a:moveTo>
                <a:cubicBezTo>
                  <a:pt x="119999" y="34652"/>
                  <a:pt x="111157" y="21176"/>
                  <a:pt x="100210" y="21176"/>
                </a:cubicBezTo>
                <a:cubicBezTo>
                  <a:pt x="97684" y="21176"/>
                  <a:pt x="95157" y="21818"/>
                  <a:pt x="92631" y="23101"/>
                </a:cubicBezTo>
                <a:cubicBezTo>
                  <a:pt x="90526" y="9625"/>
                  <a:pt x="82947" y="0"/>
                  <a:pt x="73263" y="0"/>
                </a:cubicBezTo>
                <a:cubicBezTo>
                  <a:pt x="66105" y="0"/>
                  <a:pt x="59789" y="5775"/>
                  <a:pt x="56000" y="14759"/>
                </a:cubicBezTo>
                <a:cubicBezTo>
                  <a:pt x="52631" y="8983"/>
                  <a:pt x="47578" y="5133"/>
                  <a:pt x="41684" y="5133"/>
                </a:cubicBezTo>
                <a:cubicBezTo>
                  <a:pt x="30736" y="5133"/>
                  <a:pt x="21894" y="18609"/>
                  <a:pt x="21894" y="35294"/>
                </a:cubicBezTo>
                <a:cubicBezTo>
                  <a:pt x="21894" y="35294"/>
                  <a:pt x="21894" y="35294"/>
                  <a:pt x="21894" y="35294"/>
                </a:cubicBezTo>
                <a:cubicBezTo>
                  <a:pt x="21052" y="35294"/>
                  <a:pt x="20631" y="35294"/>
                  <a:pt x="19789" y="35294"/>
                </a:cubicBezTo>
                <a:cubicBezTo>
                  <a:pt x="8842" y="35294"/>
                  <a:pt x="0" y="48770"/>
                  <a:pt x="0" y="65454"/>
                </a:cubicBezTo>
                <a:cubicBezTo>
                  <a:pt x="0" y="82139"/>
                  <a:pt x="8842" y="94973"/>
                  <a:pt x="19789" y="94973"/>
                </a:cubicBezTo>
                <a:cubicBezTo>
                  <a:pt x="21052" y="94973"/>
                  <a:pt x="21894" y="94973"/>
                  <a:pt x="23157" y="94973"/>
                </a:cubicBezTo>
                <a:cubicBezTo>
                  <a:pt x="25684" y="106524"/>
                  <a:pt x="32842" y="114866"/>
                  <a:pt x="41684" y="114866"/>
                </a:cubicBezTo>
                <a:cubicBezTo>
                  <a:pt x="46315" y="114866"/>
                  <a:pt x="50947" y="112299"/>
                  <a:pt x="54315" y="107807"/>
                </a:cubicBezTo>
                <a:cubicBezTo>
                  <a:pt x="58105" y="114866"/>
                  <a:pt x="63999" y="120000"/>
                  <a:pt x="70315" y="120000"/>
                </a:cubicBezTo>
                <a:cubicBezTo>
                  <a:pt x="77894" y="120000"/>
                  <a:pt x="84210" y="113582"/>
                  <a:pt x="87578" y="103957"/>
                </a:cubicBezTo>
                <a:cubicBezTo>
                  <a:pt x="91368" y="108449"/>
                  <a:pt x="95578" y="111016"/>
                  <a:pt x="100210" y="111016"/>
                </a:cubicBezTo>
                <a:cubicBezTo>
                  <a:pt x="111157" y="111016"/>
                  <a:pt x="119999" y="97540"/>
                  <a:pt x="119999" y="80855"/>
                </a:cubicBezTo>
                <a:cubicBezTo>
                  <a:pt x="119999" y="75721"/>
                  <a:pt x="119157" y="70588"/>
                  <a:pt x="117473" y="66096"/>
                </a:cubicBezTo>
                <a:cubicBezTo>
                  <a:pt x="119157" y="61604"/>
                  <a:pt x="119999" y="56470"/>
                  <a:pt x="119999" y="51336"/>
                </a:cubicBezTo>
                <a:close/>
              </a:path>
            </a:pathLst>
          </a:custGeom>
          <a:noFill/>
          <a:ln w="114300" cap="rnd" cmpd="sng">
            <a:solidFill>
              <a:srgbClr val="7F7F7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1373980" y="433342"/>
            <a:ext cx="6400103" cy="41995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51336"/>
                </a:moveTo>
                <a:cubicBezTo>
                  <a:pt x="119999" y="34652"/>
                  <a:pt x="111157" y="21176"/>
                  <a:pt x="100210" y="21176"/>
                </a:cubicBezTo>
                <a:cubicBezTo>
                  <a:pt x="97684" y="21176"/>
                  <a:pt x="95157" y="21818"/>
                  <a:pt x="92631" y="23101"/>
                </a:cubicBezTo>
                <a:cubicBezTo>
                  <a:pt x="90526" y="9625"/>
                  <a:pt x="82947" y="0"/>
                  <a:pt x="73263" y="0"/>
                </a:cubicBezTo>
                <a:cubicBezTo>
                  <a:pt x="66105" y="0"/>
                  <a:pt x="59789" y="5775"/>
                  <a:pt x="56000" y="14759"/>
                </a:cubicBezTo>
                <a:cubicBezTo>
                  <a:pt x="52631" y="8983"/>
                  <a:pt x="47578" y="5133"/>
                  <a:pt x="41684" y="5133"/>
                </a:cubicBezTo>
                <a:cubicBezTo>
                  <a:pt x="30736" y="5133"/>
                  <a:pt x="21894" y="18609"/>
                  <a:pt x="21894" y="35294"/>
                </a:cubicBezTo>
                <a:cubicBezTo>
                  <a:pt x="21894" y="35294"/>
                  <a:pt x="21894" y="35294"/>
                  <a:pt x="21894" y="35294"/>
                </a:cubicBezTo>
                <a:cubicBezTo>
                  <a:pt x="21052" y="35294"/>
                  <a:pt x="20631" y="35294"/>
                  <a:pt x="19789" y="35294"/>
                </a:cubicBezTo>
                <a:cubicBezTo>
                  <a:pt x="8842" y="35294"/>
                  <a:pt x="0" y="48770"/>
                  <a:pt x="0" y="65454"/>
                </a:cubicBezTo>
                <a:cubicBezTo>
                  <a:pt x="0" y="82139"/>
                  <a:pt x="8842" y="94973"/>
                  <a:pt x="19789" y="94973"/>
                </a:cubicBezTo>
                <a:cubicBezTo>
                  <a:pt x="21052" y="94973"/>
                  <a:pt x="21894" y="94973"/>
                  <a:pt x="23157" y="94973"/>
                </a:cubicBezTo>
                <a:cubicBezTo>
                  <a:pt x="25684" y="106524"/>
                  <a:pt x="32842" y="114866"/>
                  <a:pt x="41684" y="114866"/>
                </a:cubicBezTo>
                <a:cubicBezTo>
                  <a:pt x="46315" y="114866"/>
                  <a:pt x="50947" y="112299"/>
                  <a:pt x="54315" y="107807"/>
                </a:cubicBezTo>
                <a:cubicBezTo>
                  <a:pt x="58105" y="114866"/>
                  <a:pt x="63999" y="120000"/>
                  <a:pt x="70315" y="120000"/>
                </a:cubicBezTo>
                <a:cubicBezTo>
                  <a:pt x="77894" y="120000"/>
                  <a:pt x="84210" y="113582"/>
                  <a:pt x="87578" y="103957"/>
                </a:cubicBezTo>
                <a:cubicBezTo>
                  <a:pt x="91368" y="108449"/>
                  <a:pt x="95578" y="111016"/>
                  <a:pt x="100210" y="111016"/>
                </a:cubicBezTo>
                <a:cubicBezTo>
                  <a:pt x="111157" y="111016"/>
                  <a:pt x="119999" y="97540"/>
                  <a:pt x="119999" y="80855"/>
                </a:cubicBezTo>
                <a:cubicBezTo>
                  <a:pt x="119999" y="75721"/>
                  <a:pt x="119157" y="70588"/>
                  <a:pt x="117473" y="66096"/>
                </a:cubicBezTo>
                <a:cubicBezTo>
                  <a:pt x="119157" y="61604"/>
                  <a:pt x="119999" y="56470"/>
                  <a:pt x="119999" y="513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1373980" y="433342"/>
            <a:ext cx="6400103" cy="41995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51336"/>
                </a:moveTo>
                <a:cubicBezTo>
                  <a:pt x="119999" y="34652"/>
                  <a:pt x="111157" y="21176"/>
                  <a:pt x="100210" y="21176"/>
                </a:cubicBezTo>
                <a:cubicBezTo>
                  <a:pt x="97684" y="21176"/>
                  <a:pt x="95157" y="21818"/>
                  <a:pt x="92631" y="23101"/>
                </a:cubicBezTo>
                <a:cubicBezTo>
                  <a:pt x="90526" y="9625"/>
                  <a:pt x="82947" y="0"/>
                  <a:pt x="73263" y="0"/>
                </a:cubicBezTo>
                <a:cubicBezTo>
                  <a:pt x="66105" y="0"/>
                  <a:pt x="59789" y="5775"/>
                  <a:pt x="56000" y="14759"/>
                </a:cubicBezTo>
                <a:cubicBezTo>
                  <a:pt x="52631" y="8983"/>
                  <a:pt x="47578" y="5133"/>
                  <a:pt x="41684" y="5133"/>
                </a:cubicBezTo>
                <a:cubicBezTo>
                  <a:pt x="30736" y="5133"/>
                  <a:pt x="21894" y="18609"/>
                  <a:pt x="21894" y="35294"/>
                </a:cubicBezTo>
                <a:cubicBezTo>
                  <a:pt x="21894" y="35294"/>
                  <a:pt x="21894" y="35294"/>
                  <a:pt x="21894" y="35294"/>
                </a:cubicBezTo>
                <a:cubicBezTo>
                  <a:pt x="21052" y="35294"/>
                  <a:pt x="20631" y="35294"/>
                  <a:pt x="19789" y="35294"/>
                </a:cubicBezTo>
                <a:cubicBezTo>
                  <a:pt x="8842" y="35294"/>
                  <a:pt x="0" y="48770"/>
                  <a:pt x="0" y="65454"/>
                </a:cubicBezTo>
                <a:cubicBezTo>
                  <a:pt x="0" y="82139"/>
                  <a:pt x="8842" y="94973"/>
                  <a:pt x="19789" y="94973"/>
                </a:cubicBezTo>
                <a:cubicBezTo>
                  <a:pt x="21052" y="94973"/>
                  <a:pt x="21894" y="94973"/>
                  <a:pt x="23157" y="94973"/>
                </a:cubicBezTo>
                <a:cubicBezTo>
                  <a:pt x="25684" y="106524"/>
                  <a:pt x="32842" y="114866"/>
                  <a:pt x="41684" y="114866"/>
                </a:cubicBezTo>
                <a:cubicBezTo>
                  <a:pt x="46315" y="114866"/>
                  <a:pt x="50947" y="112299"/>
                  <a:pt x="54315" y="107807"/>
                </a:cubicBezTo>
                <a:cubicBezTo>
                  <a:pt x="58105" y="114866"/>
                  <a:pt x="63999" y="120000"/>
                  <a:pt x="70315" y="120000"/>
                </a:cubicBezTo>
                <a:cubicBezTo>
                  <a:pt x="77894" y="120000"/>
                  <a:pt x="84210" y="113582"/>
                  <a:pt x="87578" y="103957"/>
                </a:cubicBezTo>
                <a:cubicBezTo>
                  <a:pt x="91368" y="108449"/>
                  <a:pt x="95578" y="111016"/>
                  <a:pt x="100210" y="111016"/>
                </a:cubicBezTo>
                <a:cubicBezTo>
                  <a:pt x="111157" y="111016"/>
                  <a:pt x="119999" y="97540"/>
                  <a:pt x="119999" y="80855"/>
                </a:cubicBezTo>
                <a:cubicBezTo>
                  <a:pt x="119999" y="75721"/>
                  <a:pt x="119157" y="70588"/>
                  <a:pt x="117473" y="66096"/>
                </a:cubicBezTo>
                <a:cubicBezTo>
                  <a:pt x="119157" y="61604"/>
                  <a:pt x="119999" y="56470"/>
                  <a:pt x="119999" y="513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1351878" y="2567880"/>
            <a:ext cx="6422159" cy="2065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279" y="83478"/>
                </a:moveTo>
                <a:cubicBezTo>
                  <a:pt x="95664" y="83478"/>
                  <a:pt x="91468" y="78260"/>
                  <a:pt x="87692" y="69130"/>
                </a:cubicBezTo>
                <a:cubicBezTo>
                  <a:pt x="84335" y="88695"/>
                  <a:pt x="78041" y="101739"/>
                  <a:pt x="70489" y="101739"/>
                </a:cubicBezTo>
                <a:cubicBezTo>
                  <a:pt x="64195" y="101739"/>
                  <a:pt x="58321" y="91304"/>
                  <a:pt x="54545" y="76956"/>
                </a:cubicBezTo>
                <a:cubicBezTo>
                  <a:pt x="51188" y="86086"/>
                  <a:pt x="46573" y="91304"/>
                  <a:pt x="41958" y="91304"/>
                </a:cubicBezTo>
                <a:cubicBezTo>
                  <a:pt x="33146" y="91304"/>
                  <a:pt x="26013" y="74347"/>
                  <a:pt x="23496" y="50869"/>
                </a:cubicBezTo>
                <a:cubicBezTo>
                  <a:pt x="22237" y="50869"/>
                  <a:pt x="21398" y="50869"/>
                  <a:pt x="20139" y="50869"/>
                </a:cubicBezTo>
                <a:cubicBezTo>
                  <a:pt x="10489" y="50869"/>
                  <a:pt x="0" y="40434"/>
                  <a:pt x="839" y="0"/>
                </a:cubicBezTo>
                <a:cubicBezTo>
                  <a:pt x="839" y="2608"/>
                  <a:pt x="419" y="5217"/>
                  <a:pt x="419" y="9130"/>
                </a:cubicBezTo>
                <a:cubicBezTo>
                  <a:pt x="419" y="43043"/>
                  <a:pt x="9230" y="69130"/>
                  <a:pt x="20139" y="69130"/>
                </a:cubicBezTo>
                <a:cubicBezTo>
                  <a:pt x="21398" y="69130"/>
                  <a:pt x="22237" y="69130"/>
                  <a:pt x="23496" y="69130"/>
                </a:cubicBezTo>
                <a:cubicBezTo>
                  <a:pt x="26013" y="92608"/>
                  <a:pt x="33146" y="109565"/>
                  <a:pt x="41958" y="109565"/>
                </a:cubicBezTo>
                <a:cubicBezTo>
                  <a:pt x="46573" y="109565"/>
                  <a:pt x="51188" y="104347"/>
                  <a:pt x="54545" y="95217"/>
                </a:cubicBezTo>
                <a:cubicBezTo>
                  <a:pt x="58321" y="109565"/>
                  <a:pt x="64195" y="120000"/>
                  <a:pt x="70489" y="120000"/>
                </a:cubicBezTo>
                <a:cubicBezTo>
                  <a:pt x="78041" y="120000"/>
                  <a:pt x="84335" y="106956"/>
                  <a:pt x="87692" y="87391"/>
                </a:cubicBezTo>
                <a:cubicBezTo>
                  <a:pt x="91468" y="96521"/>
                  <a:pt x="95664" y="101739"/>
                  <a:pt x="100279" y="101739"/>
                </a:cubicBezTo>
                <a:cubicBezTo>
                  <a:pt x="111188" y="101739"/>
                  <a:pt x="120000" y="74347"/>
                  <a:pt x="120000" y="40434"/>
                </a:cubicBezTo>
                <a:cubicBezTo>
                  <a:pt x="120000" y="37826"/>
                  <a:pt x="120000" y="35217"/>
                  <a:pt x="120000" y="31304"/>
                </a:cubicBezTo>
                <a:cubicBezTo>
                  <a:pt x="119160" y="82173"/>
                  <a:pt x="110349" y="83478"/>
                  <a:pt x="100279" y="83478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2601125" y="1249375"/>
            <a:ext cx="4880100" cy="68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chemeClr val="accent4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 HAVE QUESTIONS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3096575" y="1801912"/>
            <a:ext cx="3889199" cy="100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latin typeface="Covered By Your Grace"/>
                <a:ea typeface="Covered By Your Grace"/>
                <a:cs typeface="Covered By Your Grace"/>
                <a:sym typeface="Covered By Your Grace"/>
              </a:rPr>
              <a:t>THAT NEED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3096575" y="2674250"/>
            <a:ext cx="3889199" cy="100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>
                <a:solidFill>
                  <a:srgbClr val="98000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rPr>
              <a:t>ANSWERS</a:t>
            </a:r>
          </a:p>
        </p:txBody>
      </p:sp>
      <p:sp>
        <p:nvSpPr>
          <p:cNvPr id="398" name="Shape 398"/>
          <p:cNvSpPr/>
          <p:nvPr/>
        </p:nvSpPr>
        <p:spPr>
          <a:xfrm>
            <a:off x="1444475" y="4235850"/>
            <a:ext cx="400199" cy="292799"/>
          </a:xfrm>
          <a:prstGeom prst="cloudCallout">
            <a:avLst>
              <a:gd name="adj1" fmla="val -96333"/>
              <a:gd name="adj2" fmla="val 129986"/>
            </a:avLst>
          </a:prstGeom>
          <a:solidFill>
            <a:srgbClr val="EEEEEE">
              <a:alpha val="726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2200925" y="4593200"/>
            <a:ext cx="400199" cy="292799"/>
          </a:xfrm>
          <a:prstGeom prst="cloudCallout">
            <a:avLst>
              <a:gd name="adj1" fmla="val -12213"/>
              <a:gd name="adj2" fmla="val 114609"/>
            </a:avLst>
          </a:prstGeom>
          <a:solidFill>
            <a:srgbClr val="EEEEEE">
              <a:alpha val="72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/>
          <p:nvPr/>
        </p:nvSpPr>
        <p:spPr>
          <a:xfrm flipH="1">
            <a:off x="6090325" y="4593200"/>
            <a:ext cx="400199" cy="292799"/>
          </a:xfrm>
          <a:prstGeom prst="cloudCallout">
            <a:avLst>
              <a:gd name="adj1" fmla="val -79223"/>
              <a:gd name="adj2" fmla="val 106660"/>
            </a:avLst>
          </a:prstGeom>
          <a:solidFill>
            <a:srgbClr val="EEEEEE">
              <a:alpha val="72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/>
          <p:nvPr/>
        </p:nvSpPr>
        <p:spPr>
          <a:xfrm flipH="1">
            <a:off x="7854875" y="4433275"/>
            <a:ext cx="400199" cy="292799"/>
          </a:xfrm>
          <a:prstGeom prst="cloudCallout">
            <a:avLst>
              <a:gd name="adj1" fmla="val -79223"/>
              <a:gd name="adj2" fmla="val 106660"/>
            </a:avLst>
          </a:prstGeom>
          <a:solidFill>
            <a:srgbClr val="EEEEEE">
              <a:alpha val="725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-1009911" y="4878741"/>
            <a:ext cx="4259699" cy="323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1875004" y="2406684"/>
            <a:ext cx="941400" cy="1280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3" y="120000"/>
                </a:moveTo>
                <a:cubicBezTo>
                  <a:pt x="54545" y="118000"/>
                  <a:pt x="117272" y="108000"/>
                  <a:pt x="120000" y="66000"/>
                </a:cubicBezTo>
                <a:cubicBezTo>
                  <a:pt x="120000" y="52000"/>
                  <a:pt x="120000" y="24000"/>
                  <a:pt x="62727" y="8000"/>
                </a:cubicBezTo>
                <a:cubicBezTo>
                  <a:pt x="35454" y="2000"/>
                  <a:pt x="0" y="0"/>
                  <a:pt x="0" y="0"/>
                </a:cubicBezTo>
                <a:cubicBezTo>
                  <a:pt x="5454" y="34000"/>
                  <a:pt x="5454" y="34000"/>
                  <a:pt x="5454" y="34000"/>
                </a:cubicBezTo>
                <a:cubicBezTo>
                  <a:pt x="5454" y="18000"/>
                  <a:pt x="5454" y="18000"/>
                  <a:pt x="5454" y="18000"/>
                </a:cubicBezTo>
                <a:cubicBezTo>
                  <a:pt x="5454" y="34000"/>
                  <a:pt x="5454" y="34000"/>
                  <a:pt x="5454" y="34000"/>
                </a:cubicBezTo>
                <a:cubicBezTo>
                  <a:pt x="30000" y="36000"/>
                  <a:pt x="73636" y="50000"/>
                  <a:pt x="70909" y="64000"/>
                </a:cubicBezTo>
                <a:cubicBezTo>
                  <a:pt x="70909" y="84000"/>
                  <a:pt x="16363" y="84000"/>
                  <a:pt x="16363" y="84000"/>
                </a:cubicBezTo>
                <a:cubicBezTo>
                  <a:pt x="16363" y="120000"/>
                  <a:pt x="16363" y="120000"/>
                  <a:pt x="16363" y="120000"/>
                </a:cubicBezTo>
              </a:path>
            </a:pathLst>
          </a:custGeom>
          <a:solidFill>
            <a:srgbClr val="37302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255609" y="3453070"/>
            <a:ext cx="1728900" cy="767400"/>
          </a:xfrm>
          <a:prstGeom prst="ellipse">
            <a:avLst/>
          </a:prstGeom>
          <a:solidFill>
            <a:srgbClr val="37302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320385" y="4006162"/>
            <a:ext cx="19799" cy="19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120000"/>
                  <a:pt x="12000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0" y="120000"/>
                  <a:pt x="0" y="0"/>
                  <a:pt x="0" y="0"/>
                </a:cubicBezTo>
              </a:path>
            </a:pathLst>
          </a:custGeom>
          <a:solidFill>
            <a:srgbClr val="DEDEDE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80523" y="3921453"/>
            <a:ext cx="1678799" cy="104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48000"/>
                  <a:pt x="1518" y="72000"/>
                  <a:pt x="3037" y="96000"/>
                </a:cubicBezTo>
                <a:cubicBezTo>
                  <a:pt x="3037" y="96000"/>
                  <a:pt x="3037" y="120000"/>
                  <a:pt x="4556" y="120000"/>
                </a:cubicBezTo>
                <a:cubicBezTo>
                  <a:pt x="4556" y="120000"/>
                  <a:pt x="4556" y="120000"/>
                  <a:pt x="4556" y="120000"/>
                </a:cubicBezTo>
                <a:cubicBezTo>
                  <a:pt x="10632" y="120000"/>
                  <a:pt x="109367" y="120000"/>
                  <a:pt x="115443" y="120000"/>
                </a:cubicBezTo>
                <a:cubicBezTo>
                  <a:pt x="115443" y="120000"/>
                  <a:pt x="116962" y="120000"/>
                  <a:pt x="116962" y="120000"/>
                </a:cubicBezTo>
                <a:cubicBezTo>
                  <a:pt x="118481" y="96000"/>
                  <a:pt x="120000" y="48000"/>
                  <a:pt x="120000" y="24000"/>
                </a:cubicBezTo>
                <a:cubicBezTo>
                  <a:pt x="120000" y="48000"/>
                  <a:pt x="118481" y="72000"/>
                  <a:pt x="115443" y="72000"/>
                </a:cubicBezTo>
                <a:cubicBezTo>
                  <a:pt x="112405" y="72000"/>
                  <a:pt x="86582" y="72000"/>
                  <a:pt x="60759" y="72000"/>
                </a:cubicBezTo>
                <a:cubicBezTo>
                  <a:pt x="33417" y="72000"/>
                  <a:pt x="9113" y="72000"/>
                  <a:pt x="6075" y="72000"/>
                </a:cubicBezTo>
                <a:cubicBezTo>
                  <a:pt x="1518" y="72000"/>
                  <a:pt x="0" y="48000"/>
                  <a:pt x="0" y="0"/>
                </a:cubicBezTo>
              </a:path>
            </a:pathLst>
          </a:custGeom>
          <a:solidFill>
            <a:srgbClr val="342D2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170903" y="4793442"/>
            <a:ext cx="727799" cy="278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588" y="0"/>
                </a:moveTo>
                <a:cubicBezTo>
                  <a:pt x="70588" y="0"/>
                  <a:pt x="70588" y="27692"/>
                  <a:pt x="70588" y="27692"/>
                </a:cubicBezTo>
                <a:cubicBezTo>
                  <a:pt x="70588" y="27692"/>
                  <a:pt x="7058" y="55384"/>
                  <a:pt x="3529" y="64615"/>
                </a:cubicBezTo>
                <a:cubicBezTo>
                  <a:pt x="0" y="73846"/>
                  <a:pt x="0" y="120000"/>
                  <a:pt x="3529" y="120000"/>
                </a:cubicBezTo>
                <a:cubicBezTo>
                  <a:pt x="10588" y="120000"/>
                  <a:pt x="77647" y="120000"/>
                  <a:pt x="77647" y="120000"/>
                </a:cubicBezTo>
                <a:cubicBezTo>
                  <a:pt x="77647" y="120000"/>
                  <a:pt x="109411" y="120000"/>
                  <a:pt x="116470" y="120000"/>
                </a:cubicBezTo>
                <a:cubicBezTo>
                  <a:pt x="120000" y="120000"/>
                  <a:pt x="120000" y="101538"/>
                  <a:pt x="120000" y="92307"/>
                </a:cubicBezTo>
                <a:cubicBezTo>
                  <a:pt x="120000" y="83076"/>
                  <a:pt x="120000" y="9230"/>
                  <a:pt x="120000" y="9230"/>
                </a:cubicBezTo>
                <a:lnTo>
                  <a:pt x="7058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514712" y="4026094"/>
            <a:ext cx="443099" cy="81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20000"/>
                </a:moveTo>
                <a:cubicBezTo>
                  <a:pt x="97142" y="120000"/>
                  <a:pt x="28571" y="120000"/>
                  <a:pt x="11428" y="120000"/>
                </a:cubicBezTo>
                <a:cubicBezTo>
                  <a:pt x="0" y="120000"/>
                  <a:pt x="0" y="107368"/>
                  <a:pt x="0" y="104210"/>
                </a:cubicBezTo>
                <a:cubicBezTo>
                  <a:pt x="0" y="101052"/>
                  <a:pt x="0" y="0"/>
                  <a:pt x="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97894"/>
                  <a:pt x="120000" y="104210"/>
                </a:cubicBezTo>
                <a:cubicBezTo>
                  <a:pt x="120000" y="110526"/>
                  <a:pt x="120000" y="120000"/>
                  <a:pt x="114285" y="120000"/>
                </a:cubicBezTo>
                <a:close/>
              </a:path>
            </a:pathLst>
          </a:custGeom>
          <a:solidFill>
            <a:srgbClr val="37302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366763" y="4793442"/>
            <a:ext cx="741899" cy="278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428" y="0"/>
                </a:moveTo>
                <a:cubicBezTo>
                  <a:pt x="51428" y="0"/>
                  <a:pt x="51428" y="27692"/>
                  <a:pt x="51428" y="27692"/>
                </a:cubicBezTo>
                <a:cubicBezTo>
                  <a:pt x="51428" y="27692"/>
                  <a:pt x="109714" y="55384"/>
                  <a:pt x="113142" y="64615"/>
                </a:cubicBezTo>
                <a:cubicBezTo>
                  <a:pt x="116571" y="73846"/>
                  <a:pt x="120000" y="120000"/>
                  <a:pt x="113142" y="120000"/>
                </a:cubicBezTo>
                <a:cubicBezTo>
                  <a:pt x="109714" y="120000"/>
                  <a:pt x="44571" y="120000"/>
                  <a:pt x="44571" y="120000"/>
                </a:cubicBezTo>
                <a:cubicBezTo>
                  <a:pt x="44571" y="120000"/>
                  <a:pt x="10285" y="120000"/>
                  <a:pt x="6857" y="120000"/>
                </a:cubicBezTo>
                <a:cubicBezTo>
                  <a:pt x="0" y="120000"/>
                  <a:pt x="0" y="101538"/>
                  <a:pt x="0" y="92307"/>
                </a:cubicBezTo>
                <a:cubicBezTo>
                  <a:pt x="0" y="83076"/>
                  <a:pt x="0" y="9230"/>
                  <a:pt x="0" y="9230"/>
                </a:cubicBezTo>
                <a:lnTo>
                  <a:pt x="51428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1282056" y="4026094"/>
            <a:ext cx="468300" cy="81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120000"/>
                </a:moveTo>
                <a:cubicBezTo>
                  <a:pt x="98181" y="120000"/>
                  <a:pt x="27272" y="120000"/>
                  <a:pt x="16363" y="120000"/>
                </a:cubicBezTo>
                <a:cubicBezTo>
                  <a:pt x="0" y="120000"/>
                  <a:pt x="0" y="107368"/>
                  <a:pt x="0" y="104210"/>
                </a:cubicBezTo>
                <a:cubicBezTo>
                  <a:pt x="0" y="101052"/>
                  <a:pt x="0" y="0"/>
                  <a:pt x="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97894"/>
                  <a:pt x="120000" y="104210"/>
                </a:cubicBezTo>
                <a:cubicBezTo>
                  <a:pt x="120000" y="110526"/>
                  <a:pt x="120000" y="120000"/>
                  <a:pt x="109090" y="120000"/>
                </a:cubicBezTo>
                <a:close/>
              </a:path>
            </a:pathLst>
          </a:custGeom>
          <a:solidFill>
            <a:srgbClr val="37302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170903" y="2406684"/>
            <a:ext cx="1917899" cy="1579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666" y="0"/>
                </a:moveTo>
                <a:cubicBezTo>
                  <a:pt x="106666" y="0"/>
                  <a:pt x="82666" y="0"/>
                  <a:pt x="60000" y="0"/>
                </a:cubicBezTo>
                <a:cubicBezTo>
                  <a:pt x="36000" y="0"/>
                  <a:pt x="13333" y="0"/>
                  <a:pt x="13333" y="0"/>
                </a:cubicBezTo>
                <a:cubicBezTo>
                  <a:pt x="13333" y="0"/>
                  <a:pt x="0" y="1621"/>
                  <a:pt x="0" y="16216"/>
                </a:cubicBezTo>
                <a:cubicBezTo>
                  <a:pt x="0" y="25945"/>
                  <a:pt x="4000" y="84324"/>
                  <a:pt x="5333" y="108648"/>
                </a:cubicBezTo>
                <a:cubicBezTo>
                  <a:pt x="5333" y="115135"/>
                  <a:pt x="6666" y="120000"/>
                  <a:pt x="12000" y="120000"/>
                </a:cubicBezTo>
                <a:cubicBezTo>
                  <a:pt x="14666" y="120000"/>
                  <a:pt x="36000" y="120000"/>
                  <a:pt x="60000" y="120000"/>
                </a:cubicBezTo>
                <a:cubicBezTo>
                  <a:pt x="82666" y="120000"/>
                  <a:pt x="105333" y="120000"/>
                  <a:pt x="108000" y="120000"/>
                </a:cubicBezTo>
                <a:cubicBezTo>
                  <a:pt x="113333" y="120000"/>
                  <a:pt x="113333" y="115135"/>
                  <a:pt x="114666" y="108648"/>
                </a:cubicBezTo>
                <a:cubicBezTo>
                  <a:pt x="116000" y="84324"/>
                  <a:pt x="120000" y="25945"/>
                  <a:pt x="120000" y="16216"/>
                </a:cubicBezTo>
                <a:cubicBezTo>
                  <a:pt x="120000" y="1621"/>
                  <a:pt x="106666" y="0"/>
                  <a:pt x="106666" y="0"/>
                </a:cubicBezTo>
              </a:path>
            </a:pathLst>
          </a:custGeom>
          <a:solidFill>
            <a:srgbClr val="40383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768833" y="2406684"/>
            <a:ext cx="767400" cy="76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0000" y="120000"/>
                </a:lnTo>
                <a:lnTo>
                  <a:pt x="120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768833" y="2406684"/>
            <a:ext cx="767400" cy="76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0000" y="120000"/>
                </a:lnTo>
                <a:lnTo>
                  <a:pt x="12000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958178" y="2302048"/>
            <a:ext cx="383100" cy="234899"/>
          </a:xfrm>
          <a:prstGeom prst="ellipse">
            <a:avLst/>
          </a:prstGeom>
          <a:solidFill>
            <a:srgbClr val="029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1022953" y="2426615"/>
            <a:ext cx="259200" cy="74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230" y="0"/>
                </a:moveTo>
                <a:lnTo>
                  <a:pt x="0" y="82400"/>
                </a:lnTo>
                <a:lnTo>
                  <a:pt x="60000" y="120000"/>
                </a:lnTo>
                <a:lnTo>
                  <a:pt x="120000" y="82400"/>
                </a:lnTo>
                <a:lnTo>
                  <a:pt x="90000" y="0"/>
                </a:lnTo>
                <a:lnTo>
                  <a:pt x="39230" y="0"/>
                </a:lnTo>
                <a:close/>
              </a:path>
            </a:pathLst>
          </a:custGeom>
          <a:solidFill>
            <a:srgbClr val="029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1022953" y="2426615"/>
            <a:ext cx="259200" cy="747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230" y="0"/>
                </a:moveTo>
                <a:lnTo>
                  <a:pt x="0" y="82400"/>
                </a:lnTo>
                <a:lnTo>
                  <a:pt x="60000" y="120000"/>
                </a:lnTo>
                <a:lnTo>
                  <a:pt x="120000" y="82400"/>
                </a:lnTo>
                <a:lnTo>
                  <a:pt x="90000" y="0"/>
                </a:lnTo>
                <a:lnTo>
                  <a:pt x="39230" y="0"/>
                </a:lnTo>
              </a:path>
            </a:pathLst>
          </a:cu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1152505" y="2406684"/>
            <a:ext cx="573600" cy="76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0"/>
                </a:moveTo>
                <a:cubicBezTo>
                  <a:pt x="120000" y="3333"/>
                  <a:pt x="120000" y="3333"/>
                  <a:pt x="120000" y="3333"/>
                </a:cubicBezTo>
                <a:cubicBezTo>
                  <a:pt x="120000" y="3333"/>
                  <a:pt x="71111" y="83333"/>
                  <a:pt x="57777" y="96666"/>
                </a:cubicBezTo>
                <a:cubicBezTo>
                  <a:pt x="44444" y="113333"/>
                  <a:pt x="0" y="120000"/>
                  <a:pt x="0" y="120000"/>
                </a:cubicBezTo>
                <a:cubicBezTo>
                  <a:pt x="80000" y="0"/>
                  <a:pt x="80000" y="0"/>
                  <a:pt x="80000" y="0"/>
                </a:cubicBezTo>
              </a:path>
            </a:pathLst>
          </a:custGeom>
          <a:solidFill>
            <a:srgbClr val="342E2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599419" y="2406684"/>
            <a:ext cx="552600" cy="76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923" y="0"/>
                </a:moveTo>
                <a:cubicBezTo>
                  <a:pt x="0" y="3333"/>
                  <a:pt x="0" y="3333"/>
                  <a:pt x="0" y="3333"/>
                </a:cubicBezTo>
                <a:cubicBezTo>
                  <a:pt x="0" y="3333"/>
                  <a:pt x="46153" y="83333"/>
                  <a:pt x="55384" y="96666"/>
                </a:cubicBezTo>
                <a:cubicBezTo>
                  <a:pt x="69230" y="113333"/>
                  <a:pt x="120000" y="120000"/>
                  <a:pt x="120000" y="120000"/>
                </a:cubicBezTo>
                <a:cubicBezTo>
                  <a:pt x="36923" y="0"/>
                  <a:pt x="36923" y="0"/>
                  <a:pt x="36923" y="0"/>
                </a:cubicBezTo>
              </a:path>
            </a:pathLst>
          </a:custGeom>
          <a:solidFill>
            <a:srgbClr val="342E2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1132574" y="3154103"/>
            <a:ext cx="39599" cy="83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0" y="0"/>
                </a:lnTo>
                <a:lnTo>
                  <a:pt x="60000" y="2874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342E2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1790297" y="2406684"/>
            <a:ext cx="846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120000" y="0"/>
                  <a:pt x="6000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60000" y="0"/>
                  <a:pt x="120000" y="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</a:path>
            </a:pathLst>
          </a:custGeom>
          <a:solidFill>
            <a:srgbClr val="DEDEDE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1875004" y="2406684"/>
            <a:ext cx="243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120000" y="0"/>
                </a:cubicBezTo>
                <a:cubicBezTo>
                  <a:pt x="120000" y="0"/>
                  <a:pt x="120000" y="0"/>
                  <a:pt x="120000" y="0"/>
                </a:cubicBezTo>
                <a:cubicBezTo>
                  <a:pt x="120000" y="0"/>
                  <a:pt x="12000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342D2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1685659" y="2406684"/>
            <a:ext cx="214799" cy="8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0"/>
                </a:moveTo>
                <a:cubicBezTo>
                  <a:pt x="108000" y="0"/>
                  <a:pt x="84000" y="0"/>
                  <a:pt x="60000" y="0"/>
                </a:cubicBezTo>
                <a:cubicBezTo>
                  <a:pt x="48000" y="30000"/>
                  <a:pt x="36000" y="30000"/>
                  <a:pt x="24000" y="30000"/>
                </a:cubicBezTo>
                <a:cubicBezTo>
                  <a:pt x="12000" y="60000"/>
                  <a:pt x="12000" y="90000"/>
                  <a:pt x="0" y="120000"/>
                </a:cubicBezTo>
                <a:cubicBezTo>
                  <a:pt x="48000" y="120000"/>
                  <a:pt x="84000" y="60000"/>
                  <a:pt x="120000" y="0"/>
                </a:cubicBezTo>
                <a:cubicBezTo>
                  <a:pt x="108000" y="0"/>
                  <a:pt x="108000" y="0"/>
                  <a:pt x="108000" y="0"/>
                </a:cubicBezTo>
                <a:cubicBezTo>
                  <a:pt x="108000" y="0"/>
                  <a:pt x="108000" y="0"/>
                  <a:pt x="108000" y="0"/>
                </a:cubicBezTo>
              </a:path>
            </a:pathLst>
          </a:custGeom>
          <a:solidFill>
            <a:srgbClr val="3C343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788764" y="2451532"/>
            <a:ext cx="727799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235" y="0"/>
                </a:moveTo>
                <a:cubicBezTo>
                  <a:pt x="21176" y="0"/>
                  <a:pt x="14117" y="0"/>
                  <a:pt x="0" y="0"/>
                </a:cubicBezTo>
                <a:cubicBezTo>
                  <a:pt x="7058" y="120000"/>
                  <a:pt x="7058" y="120000"/>
                  <a:pt x="7058" y="120000"/>
                </a:cubicBezTo>
                <a:cubicBezTo>
                  <a:pt x="21176" y="120000"/>
                  <a:pt x="28235" y="120000"/>
                  <a:pt x="38823" y="120000"/>
                </a:cubicBezTo>
                <a:cubicBezTo>
                  <a:pt x="35294" y="80000"/>
                  <a:pt x="31764" y="40000"/>
                  <a:pt x="28235" y="0"/>
                </a:cubicBezTo>
                <a:moveTo>
                  <a:pt x="120000" y="0"/>
                </a:moveTo>
                <a:cubicBezTo>
                  <a:pt x="120000" y="0"/>
                  <a:pt x="120000" y="0"/>
                  <a:pt x="116470" y="0"/>
                </a:cubicBezTo>
                <a:cubicBezTo>
                  <a:pt x="105882" y="0"/>
                  <a:pt x="98823" y="0"/>
                  <a:pt x="91764" y="0"/>
                </a:cubicBezTo>
                <a:cubicBezTo>
                  <a:pt x="88235" y="40000"/>
                  <a:pt x="84705" y="80000"/>
                  <a:pt x="81176" y="120000"/>
                </a:cubicBezTo>
                <a:cubicBezTo>
                  <a:pt x="91764" y="120000"/>
                  <a:pt x="102352" y="120000"/>
                  <a:pt x="116470" y="120000"/>
                </a:cubicBezTo>
                <a:cubicBezTo>
                  <a:pt x="120000" y="0"/>
                  <a:pt x="120000" y="0"/>
                  <a:pt x="120000" y="0"/>
                </a:cubicBezTo>
              </a:path>
            </a:pathLst>
          </a:custGeom>
          <a:solidFill>
            <a:srgbClr val="DEDEDE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958178" y="2451532"/>
            <a:ext cx="383100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666" y="0"/>
                </a:moveTo>
                <a:cubicBezTo>
                  <a:pt x="26666" y="0"/>
                  <a:pt x="13333" y="0"/>
                  <a:pt x="0" y="0"/>
                </a:cubicBezTo>
                <a:cubicBezTo>
                  <a:pt x="6666" y="40000"/>
                  <a:pt x="13333" y="80000"/>
                  <a:pt x="20000" y="120000"/>
                </a:cubicBezTo>
                <a:cubicBezTo>
                  <a:pt x="26666" y="120000"/>
                  <a:pt x="33333" y="120000"/>
                  <a:pt x="46666" y="120000"/>
                </a:cubicBezTo>
                <a:cubicBezTo>
                  <a:pt x="46666" y="0"/>
                  <a:pt x="46666" y="0"/>
                  <a:pt x="46666" y="0"/>
                </a:cubicBezTo>
                <a:moveTo>
                  <a:pt x="120000" y="0"/>
                </a:moveTo>
                <a:cubicBezTo>
                  <a:pt x="106666" y="0"/>
                  <a:pt x="93333" y="0"/>
                  <a:pt x="80000" y="0"/>
                </a:cubicBezTo>
                <a:cubicBezTo>
                  <a:pt x="80000" y="120000"/>
                  <a:pt x="80000" y="120000"/>
                  <a:pt x="80000" y="120000"/>
                </a:cubicBezTo>
                <a:cubicBezTo>
                  <a:pt x="86666" y="120000"/>
                  <a:pt x="93333" y="120000"/>
                  <a:pt x="100000" y="120000"/>
                </a:cubicBezTo>
                <a:cubicBezTo>
                  <a:pt x="106666" y="80000"/>
                  <a:pt x="113333" y="40000"/>
                  <a:pt x="120000" y="0"/>
                </a:cubicBezTo>
              </a:path>
            </a:pathLst>
          </a:custGeom>
          <a:solidFill>
            <a:srgbClr val="07839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1107660" y="2451532"/>
            <a:ext cx="109200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72000" y="0"/>
                  <a:pt x="48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24000" y="120000"/>
                  <a:pt x="72000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</a:path>
            </a:pathLst>
          </a:custGeom>
          <a:solidFill>
            <a:srgbClr val="07839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1491332" y="2426615"/>
            <a:ext cx="234899" cy="8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87272" y="30000"/>
                  <a:pt x="54545" y="30000"/>
                  <a:pt x="10909" y="3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43636" y="120000"/>
                  <a:pt x="76363" y="120000"/>
                  <a:pt x="98181" y="90000"/>
                </a:cubicBezTo>
                <a:cubicBezTo>
                  <a:pt x="109090" y="60000"/>
                  <a:pt x="109090" y="30000"/>
                  <a:pt x="120000" y="0"/>
                </a:cubicBezTo>
              </a:path>
            </a:pathLst>
          </a:custGeom>
          <a:solidFill>
            <a:srgbClr val="312C2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574506" y="2471463"/>
            <a:ext cx="65100" cy="39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40000" y="120000"/>
                  <a:pt x="80000" y="120000"/>
                  <a:pt x="120000" y="120000"/>
                </a:cubicBezTo>
                <a:cubicBezTo>
                  <a:pt x="80000" y="60000"/>
                  <a:pt x="80000" y="0"/>
                  <a:pt x="80000" y="0"/>
                </a:cubicBezTo>
              </a:path>
            </a:pathLst>
          </a:custGeom>
          <a:solidFill>
            <a:srgbClr val="3C343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619350" y="2451532"/>
            <a:ext cx="214799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40000"/>
                  <a:pt x="0" y="40000"/>
                  <a:pt x="0" y="40000"/>
                </a:cubicBezTo>
                <a:cubicBezTo>
                  <a:pt x="0" y="40000"/>
                  <a:pt x="0" y="80000"/>
                  <a:pt x="12000" y="120000"/>
                </a:cubicBezTo>
                <a:cubicBezTo>
                  <a:pt x="24000" y="120000"/>
                  <a:pt x="36000" y="120000"/>
                  <a:pt x="48000" y="120000"/>
                </a:cubicBezTo>
                <a:cubicBezTo>
                  <a:pt x="72000" y="120000"/>
                  <a:pt x="96000" y="120000"/>
                  <a:pt x="120000" y="120000"/>
                </a:cubicBezTo>
                <a:cubicBezTo>
                  <a:pt x="96000" y="0"/>
                  <a:pt x="96000" y="0"/>
                  <a:pt x="96000" y="0"/>
                </a:cubicBezTo>
                <a:cubicBezTo>
                  <a:pt x="84000" y="0"/>
                  <a:pt x="72000" y="0"/>
                  <a:pt x="48000" y="0"/>
                </a:cubicBezTo>
                <a:cubicBezTo>
                  <a:pt x="36000" y="0"/>
                  <a:pt x="12000" y="0"/>
                  <a:pt x="0" y="0"/>
                </a:cubicBezTo>
              </a:path>
            </a:pathLst>
          </a:custGeom>
          <a:solidFill>
            <a:srgbClr val="312C2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1750435" y="3323517"/>
            <a:ext cx="319199" cy="36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3529"/>
                </a:moveTo>
                <a:cubicBezTo>
                  <a:pt x="0" y="91764"/>
                  <a:pt x="40000" y="120000"/>
                  <a:pt x="80000" y="112941"/>
                </a:cubicBezTo>
                <a:cubicBezTo>
                  <a:pt x="120000" y="112941"/>
                  <a:pt x="96000" y="63529"/>
                  <a:pt x="96000" y="63529"/>
                </a:cubicBezTo>
                <a:cubicBezTo>
                  <a:pt x="96000" y="63529"/>
                  <a:pt x="112000" y="0"/>
                  <a:pt x="72000" y="0"/>
                </a:cubicBezTo>
                <a:cubicBezTo>
                  <a:pt x="32000" y="7058"/>
                  <a:pt x="0" y="28235"/>
                  <a:pt x="0" y="63529"/>
                </a:cubicBezTo>
                <a:close/>
              </a:path>
            </a:pathLst>
          </a:custGeom>
          <a:solidFill>
            <a:srgbClr val="F0E3C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1939780" y="3323517"/>
            <a:ext cx="84600" cy="338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764" y="0"/>
                </a:moveTo>
                <a:lnTo>
                  <a:pt x="0" y="0"/>
                </a:lnTo>
                <a:lnTo>
                  <a:pt x="28235" y="120000"/>
                </a:lnTo>
                <a:lnTo>
                  <a:pt x="120000" y="120000"/>
                </a:lnTo>
                <a:lnTo>
                  <a:pt x="917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1959711" y="3343449"/>
            <a:ext cx="24300" cy="19799"/>
          </a:xfrm>
          <a:prstGeom prst="ellipse">
            <a:avLst/>
          </a:prstGeom>
          <a:solidFill>
            <a:srgbClr val="B8BAB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86196" y="383671"/>
            <a:ext cx="2087700" cy="206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22" y="19793"/>
                </a:moveTo>
                <a:cubicBezTo>
                  <a:pt x="0" y="39587"/>
                  <a:pt x="2448" y="63092"/>
                  <a:pt x="3673" y="81649"/>
                </a:cubicBezTo>
                <a:cubicBezTo>
                  <a:pt x="4897" y="115051"/>
                  <a:pt x="17142" y="120000"/>
                  <a:pt x="35510" y="120000"/>
                </a:cubicBezTo>
                <a:cubicBezTo>
                  <a:pt x="53877" y="120000"/>
                  <a:pt x="48979" y="120000"/>
                  <a:pt x="80816" y="120000"/>
                </a:cubicBezTo>
                <a:cubicBezTo>
                  <a:pt x="113877" y="120000"/>
                  <a:pt x="115102" y="100206"/>
                  <a:pt x="115102" y="80412"/>
                </a:cubicBezTo>
                <a:cubicBezTo>
                  <a:pt x="115102" y="61855"/>
                  <a:pt x="119999" y="30927"/>
                  <a:pt x="112653" y="14845"/>
                </a:cubicBezTo>
                <a:cubicBezTo>
                  <a:pt x="105306" y="0"/>
                  <a:pt x="12244" y="0"/>
                  <a:pt x="6122" y="19793"/>
                </a:cubicBezTo>
              </a:path>
            </a:pathLst>
          </a:custGeom>
          <a:solidFill>
            <a:srgbClr val="F0E3C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1489" y="-1"/>
            <a:ext cx="2341800" cy="1704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" y="115500"/>
                </a:moveTo>
                <a:cubicBezTo>
                  <a:pt x="3272" y="117000"/>
                  <a:pt x="0" y="73500"/>
                  <a:pt x="2181" y="54000"/>
                </a:cubicBezTo>
                <a:cubicBezTo>
                  <a:pt x="4363" y="37500"/>
                  <a:pt x="0" y="6000"/>
                  <a:pt x="8727" y="0"/>
                </a:cubicBezTo>
                <a:cubicBezTo>
                  <a:pt x="15272" y="19500"/>
                  <a:pt x="34909" y="16500"/>
                  <a:pt x="34909" y="16500"/>
                </a:cubicBezTo>
                <a:cubicBezTo>
                  <a:pt x="34909" y="16500"/>
                  <a:pt x="28363" y="9000"/>
                  <a:pt x="30545" y="0"/>
                </a:cubicBezTo>
                <a:cubicBezTo>
                  <a:pt x="44727" y="10500"/>
                  <a:pt x="62181" y="9000"/>
                  <a:pt x="91636" y="18000"/>
                </a:cubicBezTo>
                <a:cubicBezTo>
                  <a:pt x="120000" y="28500"/>
                  <a:pt x="112363" y="117000"/>
                  <a:pt x="108000" y="118500"/>
                </a:cubicBezTo>
                <a:cubicBezTo>
                  <a:pt x="103636" y="120000"/>
                  <a:pt x="109090" y="67500"/>
                  <a:pt x="101454" y="57000"/>
                </a:cubicBezTo>
                <a:cubicBezTo>
                  <a:pt x="97090" y="49500"/>
                  <a:pt x="87272" y="51000"/>
                  <a:pt x="76363" y="54000"/>
                </a:cubicBezTo>
                <a:cubicBezTo>
                  <a:pt x="69818" y="55500"/>
                  <a:pt x="64363" y="57000"/>
                  <a:pt x="60000" y="57000"/>
                </a:cubicBezTo>
                <a:cubicBezTo>
                  <a:pt x="43636" y="57000"/>
                  <a:pt x="24000" y="45000"/>
                  <a:pt x="16363" y="57000"/>
                </a:cubicBezTo>
                <a:cubicBezTo>
                  <a:pt x="7636" y="67500"/>
                  <a:pt x="9818" y="114000"/>
                  <a:pt x="6545" y="115500"/>
                </a:cubicBezTo>
              </a:path>
            </a:pathLst>
          </a:custGeom>
          <a:solidFill>
            <a:srgbClr val="56341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574506" y="1086247"/>
            <a:ext cx="474000" cy="21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120000"/>
                </a:moveTo>
                <a:cubicBezTo>
                  <a:pt x="109090" y="120000"/>
                  <a:pt x="103636" y="108000"/>
                  <a:pt x="103636" y="108000"/>
                </a:cubicBezTo>
                <a:cubicBezTo>
                  <a:pt x="60000" y="48000"/>
                  <a:pt x="10909" y="108000"/>
                  <a:pt x="10909" y="108000"/>
                </a:cubicBezTo>
                <a:cubicBezTo>
                  <a:pt x="10909" y="120000"/>
                  <a:pt x="5454" y="120000"/>
                  <a:pt x="0" y="108000"/>
                </a:cubicBezTo>
                <a:cubicBezTo>
                  <a:pt x="0" y="96000"/>
                  <a:pt x="0" y="84000"/>
                  <a:pt x="5454" y="72000"/>
                </a:cubicBezTo>
                <a:cubicBezTo>
                  <a:pt x="5454" y="72000"/>
                  <a:pt x="60000" y="0"/>
                  <a:pt x="114545" y="72000"/>
                </a:cubicBezTo>
                <a:cubicBezTo>
                  <a:pt x="120000" y="84000"/>
                  <a:pt x="120000" y="96000"/>
                  <a:pt x="120000" y="108000"/>
                </a:cubicBezTo>
                <a:cubicBezTo>
                  <a:pt x="114545" y="108000"/>
                  <a:pt x="114545" y="120000"/>
                  <a:pt x="109090" y="120000"/>
                </a:cubicBezTo>
                <a:close/>
              </a:path>
            </a:pathLst>
          </a:custGeom>
          <a:solidFill>
            <a:srgbClr val="56341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192367" y="1086247"/>
            <a:ext cx="474000" cy="214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120000"/>
                </a:moveTo>
                <a:cubicBezTo>
                  <a:pt x="109090" y="120000"/>
                  <a:pt x="109090" y="108000"/>
                  <a:pt x="109090" y="108000"/>
                </a:cubicBezTo>
                <a:cubicBezTo>
                  <a:pt x="60000" y="48000"/>
                  <a:pt x="16363" y="108000"/>
                  <a:pt x="16363" y="108000"/>
                </a:cubicBezTo>
                <a:cubicBezTo>
                  <a:pt x="10909" y="120000"/>
                  <a:pt x="5454" y="120000"/>
                  <a:pt x="0" y="108000"/>
                </a:cubicBezTo>
                <a:cubicBezTo>
                  <a:pt x="0" y="96000"/>
                  <a:pt x="0" y="84000"/>
                  <a:pt x="5454" y="72000"/>
                </a:cubicBezTo>
                <a:cubicBezTo>
                  <a:pt x="5454" y="72000"/>
                  <a:pt x="60000" y="0"/>
                  <a:pt x="114545" y="72000"/>
                </a:cubicBezTo>
                <a:cubicBezTo>
                  <a:pt x="120000" y="84000"/>
                  <a:pt x="120000" y="96000"/>
                  <a:pt x="120000" y="108000"/>
                </a:cubicBezTo>
                <a:cubicBezTo>
                  <a:pt x="120000" y="108000"/>
                  <a:pt x="114545" y="120000"/>
                  <a:pt x="109090" y="120000"/>
                </a:cubicBezTo>
                <a:close/>
              </a:path>
            </a:pathLst>
          </a:custGeom>
          <a:solidFill>
            <a:srgbClr val="56341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704057" y="1938302"/>
            <a:ext cx="832500" cy="274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6923"/>
                </a:moveTo>
                <a:cubicBezTo>
                  <a:pt x="0" y="18461"/>
                  <a:pt x="3076" y="0"/>
                  <a:pt x="9230" y="0"/>
                </a:cubicBezTo>
                <a:cubicBezTo>
                  <a:pt x="110769" y="0"/>
                  <a:pt x="110769" y="0"/>
                  <a:pt x="110769" y="0"/>
                </a:cubicBezTo>
                <a:cubicBezTo>
                  <a:pt x="116923" y="0"/>
                  <a:pt x="120000" y="18461"/>
                  <a:pt x="120000" y="36923"/>
                </a:cubicBezTo>
                <a:cubicBezTo>
                  <a:pt x="120000" y="36923"/>
                  <a:pt x="113846" y="120000"/>
                  <a:pt x="61538" y="120000"/>
                </a:cubicBezTo>
                <a:cubicBezTo>
                  <a:pt x="9230" y="120000"/>
                  <a:pt x="0" y="36923"/>
                  <a:pt x="0" y="36923"/>
                </a:cubicBezTo>
              </a:path>
            </a:pathLst>
          </a:custGeom>
          <a:solidFill>
            <a:srgbClr val="EF5A3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282056" y="1340367"/>
            <a:ext cx="319199" cy="343800"/>
          </a:xfrm>
          <a:prstGeom prst="ellipse">
            <a:avLst/>
          </a:prstGeom>
          <a:solidFill>
            <a:srgbClr val="E3D7B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639281" y="1340367"/>
            <a:ext cx="319199" cy="343800"/>
          </a:xfrm>
          <a:prstGeom prst="ellipse">
            <a:avLst/>
          </a:prstGeom>
          <a:solidFill>
            <a:srgbClr val="E3D7B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639281" y="1385214"/>
            <a:ext cx="319199" cy="3191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04057" y="1449988"/>
            <a:ext cx="194099" cy="189300"/>
          </a:xfrm>
          <a:prstGeom prst="ellipse">
            <a:avLst/>
          </a:prstGeom>
          <a:solidFill>
            <a:srgbClr val="6D523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788764" y="1425077"/>
            <a:ext cx="109200" cy="10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1282056" y="1385214"/>
            <a:ext cx="319199" cy="3191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341850" y="1449988"/>
            <a:ext cx="194099" cy="189300"/>
          </a:xfrm>
          <a:prstGeom prst="ellipse">
            <a:avLst/>
          </a:prstGeom>
          <a:solidFill>
            <a:srgbClr val="6D523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1431539" y="1425077"/>
            <a:ext cx="104699" cy="10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13678" y="2023011"/>
            <a:ext cx="637200" cy="189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32000" y="0"/>
                  <a:pt x="8000" y="26666"/>
                  <a:pt x="0" y="66666"/>
                </a:cubicBezTo>
                <a:cubicBezTo>
                  <a:pt x="12000" y="93333"/>
                  <a:pt x="28000" y="120000"/>
                  <a:pt x="60000" y="120000"/>
                </a:cubicBezTo>
                <a:cubicBezTo>
                  <a:pt x="92000" y="120000"/>
                  <a:pt x="108000" y="93333"/>
                  <a:pt x="120000" y="66666"/>
                </a:cubicBezTo>
                <a:cubicBezTo>
                  <a:pt x="108000" y="26666"/>
                  <a:pt x="84000" y="0"/>
                  <a:pt x="60000" y="0"/>
                </a:cubicBezTo>
              </a:path>
            </a:pathLst>
          </a:custGeom>
          <a:solidFill>
            <a:srgbClr val="D24F2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131041" y="722500"/>
            <a:ext cx="1978199" cy="1001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9787"/>
                </a:moveTo>
                <a:cubicBezTo>
                  <a:pt x="0" y="109787"/>
                  <a:pt x="0" y="109787"/>
                  <a:pt x="0" y="109787"/>
                </a:cubicBezTo>
                <a:cubicBezTo>
                  <a:pt x="0" y="109787"/>
                  <a:pt x="0" y="109787"/>
                  <a:pt x="0" y="109787"/>
                </a:cubicBezTo>
                <a:cubicBezTo>
                  <a:pt x="0" y="109787"/>
                  <a:pt x="0" y="109787"/>
                  <a:pt x="0" y="109787"/>
                </a:cubicBezTo>
                <a:cubicBezTo>
                  <a:pt x="0" y="109787"/>
                  <a:pt x="0" y="109787"/>
                  <a:pt x="0" y="109787"/>
                </a:cubicBezTo>
                <a:moveTo>
                  <a:pt x="100645" y="0"/>
                </a:moveTo>
                <a:cubicBezTo>
                  <a:pt x="95483" y="0"/>
                  <a:pt x="89032" y="2553"/>
                  <a:pt x="82580" y="5106"/>
                </a:cubicBezTo>
                <a:cubicBezTo>
                  <a:pt x="74838" y="7659"/>
                  <a:pt x="68387" y="10212"/>
                  <a:pt x="63225" y="10212"/>
                </a:cubicBezTo>
                <a:cubicBezTo>
                  <a:pt x="63225" y="10212"/>
                  <a:pt x="63225" y="10212"/>
                  <a:pt x="63225" y="10212"/>
                </a:cubicBezTo>
                <a:cubicBezTo>
                  <a:pt x="50322" y="10212"/>
                  <a:pt x="36129" y="0"/>
                  <a:pt x="24516" y="0"/>
                </a:cubicBezTo>
                <a:cubicBezTo>
                  <a:pt x="19354" y="0"/>
                  <a:pt x="14193" y="2553"/>
                  <a:pt x="11612" y="10212"/>
                </a:cubicBezTo>
                <a:cubicBezTo>
                  <a:pt x="9032" y="15319"/>
                  <a:pt x="6451" y="25531"/>
                  <a:pt x="5161" y="40851"/>
                </a:cubicBezTo>
                <a:cubicBezTo>
                  <a:pt x="6451" y="30638"/>
                  <a:pt x="7741" y="22978"/>
                  <a:pt x="10322" y="17872"/>
                </a:cubicBezTo>
                <a:cubicBezTo>
                  <a:pt x="14193" y="12765"/>
                  <a:pt x="18064" y="10212"/>
                  <a:pt x="24516" y="10212"/>
                </a:cubicBezTo>
                <a:cubicBezTo>
                  <a:pt x="34838" y="10212"/>
                  <a:pt x="49032" y="17872"/>
                  <a:pt x="61935" y="17872"/>
                </a:cubicBezTo>
                <a:cubicBezTo>
                  <a:pt x="61935" y="17872"/>
                  <a:pt x="61935" y="17872"/>
                  <a:pt x="61935" y="17872"/>
                </a:cubicBezTo>
                <a:cubicBezTo>
                  <a:pt x="68387" y="17872"/>
                  <a:pt x="74838" y="15319"/>
                  <a:pt x="81290" y="15319"/>
                </a:cubicBezTo>
                <a:cubicBezTo>
                  <a:pt x="87741" y="12765"/>
                  <a:pt x="94193" y="10212"/>
                  <a:pt x="99354" y="10212"/>
                </a:cubicBezTo>
                <a:cubicBezTo>
                  <a:pt x="104516" y="10212"/>
                  <a:pt x="109677" y="12765"/>
                  <a:pt x="112258" y="17872"/>
                </a:cubicBezTo>
                <a:cubicBezTo>
                  <a:pt x="118709" y="35744"/>
                  <a:pt x="116129" y="107234"/>
                  <a:pt x="118709" y="120000"/>
                </a:cubicBezTo>
                <a:cubicBezTo>
                  <a:pt x="118709" y="117446"/>
                  <a:pt x="118709" y="114893"/>
                  <a:pt x="118709" y="112340"/>
                </a:cubicBezTo>
                <a:cubicBezTo>
                  <a:pt x="116129" y="99574"/>
                  <a:pt x="120000" y="25531"/>
                  <a:pt x="112258" y="10212"/>
                </a:cubicBezTo>
                <a:cubicBezTo>
                  <a:pt x="109677" y="2553"/>
                  <a:pt x="105806" y="0"/>
                  <a:pt x="100645" y="0"/>
                </a:cubicBezTo>
              </a:path>
            </a:pathLst>
          </a:custGeom>
          <a:solidFill>
            <a:srgbClr val="DBCFB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106127" y="443464"/>
            <a:ext cx="2048099" cy="1215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0"/>
                </a:moveTo>
                <a:cubicBezTo>
                  <a:pt x="37500" y="0"/>
                  <a:pt x="8750" y="8421"/>
                  <a:pt x="5000" y="27368"/>
                </a:cubicBezTo>
                <a:cubicBezTo>
                  <a:pt x="0" y="56842"/>
                  <a:pt x="1250" y="88421"/>
                  <a:pt x="1250" y="117894"/>
                </a:cubicBezTo>
                <a:cubicBezTo>
                  <a:pt x="1250" y="117894"/>
                  <a:pt x="1250" y="117894"/>
                  <a:pt x="1250" y="117894"/>
                </a:cubicBezTo>
                <a:cubicBezTo>
                  <a:pt x="1250" y="117894"/>
                  <a:pt x="1250" y="117894"/>
                  <a:pt x="1250" y="117894"/>
                </a:cubicBezTo>
                <a:cubicBezTo>
                  <a:pt x="3750" y="111578"/>
                  <a:pt x="3750" y="82105"/>
                  <a:pt x="6250" y="61052"/>
                </a:cubicBezTo>
                <a:cubicBezTo>
                  <a:pt x="7500" y="48421"/>
                  <a:pt x="10000" y="40000"/>
                  <a:pt x="12500" y="35789"/>
                </a:cubicBezTo>
                <a:cubicBezTo>
                  <a:pt x="15000" y="29473"/>
                  <a:pt x="20000" y="27368"/>
                  <a:pt x="25000" y="27368"/>
                </a:cubicBezTo>
                <a:cubicBezTo>
                  <a:pt x="36250" y="27368"/>
                  <a:pt x="50000" y="35789"/>
                  <a:pt x="62500" y="35789"/>
                </a:cubicBezTo>
                <a:cubicBezTo>
                  <a:pt x="62500" y="35789"/>
                  <a:pt x="62500" y="35789"/>
                  <a:pt x="62500" y="35789"/>
                </a:cubicBezTo>
                <a:cubicBezTo>
                  <a:pt x="67500" y="35789"/>
                  <a:pt x="73750" y="33684"/>
                  <a:pt x="81250" y="31578"/>
                </a:cubicBezTo>
                <a:cubicBezTo>
                  <a:pt x="87500" y="29473"/>
                  <a:pt x="93750" y="27368"/>
                  <a:pt x="98750" y="27368"/>
                </a:cubicBezTo>
                <a:cubicBezTo>
                  <a:pt x="103750" y="27368"/>
                  <a:pt x="107500" y="29473"/>
                  <a:pt x="110000" y="35789"/>
                </a:cubicBezTo>
                <a:cubicBezTo>
                  <a:pt x="117500" y="48421"/>
                  <a:pt x="113750" y="109473"/>
                  <a:pt x="116250" y="119999"/>
                </a:cubicBezTo>
                <a:cubicBezTo>
                  <a:pt x="117500" y="88421"/>
                  <a:pt x="120000" y="42105"/>
                  <a:pt x="113750" y="18947"/>
                </a:cubicBezTo>
                <a:cubicBezTo>
                  <a:pt x="110000" y="6315"/>
                  <a:pt x="87500" y="0"/>
                  <a:pt x="65000" y="0"/>
                </a:cubicBezTo>
              </a:path>
            </a:pathLst>
          </a:custGeom>
          <a:solidFill>
            <a:srgbClr val="51321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3399375" y="383675"/>
            <a:ext cx="5475299" cy="180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E06666"/>
                </a:solidFill>
                <a:latin typeface="Bowlby One"/>
                <a:ea typeface="Bowlby One"/>
                <a:cs typeface="Bowlby One"/>
                <a:sym typeface="Bowlby One"/>
              </a:rPr>
              <a:t>time to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3521325" y="2029975"/>
            <a:ext cx="5231400" cy="157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Be Your Own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3350475" y="3453075"/>
            <a:ext cx="5573099" cy="128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chemeClr val="accent1"/>
                </a:solidFill>
                <a:latin typeface="Holtwood One SC"/>
                <a:ea typeface="Holtwood One SC"/>
                <a:cs typeface="Holtwood One SC"/>
                <a:sym typeface="Holtwood One SC"/>
              </a:rPr>
              <a:t>BOSS</a:t>
            </a:r>
          </a:p>
        </p:txBody>
      </p:sp>
      <p:grpSp>
        <p:nvGrpSpPr>
          <p:cNvPr id="455" name="Shape 455"/>
          <p:cNvGrpSpPr/>
          <p:nvPr/>
        </p:nvGrpSpPr>
        <p:grpSpPr>
          <a:xfrm>
            <a:off x="3521325" y="2023000"/>
            <a:ext cx="5531600" cy="55800"/>
            <a:chOff x="3521325" y="2023000"/>
            <a:chExt cx="5531600" cy="55800"/>
          </a:xfrm>
        </p:grpSpPr>
        <p:grpSp>
          <p:nvGrpSpPr>
            <p:cNvPr id="456" name="Shape 456"/>
            <p:cNvGrpSpPr/>
            <p:nvPr/>
          </p:nvGrpSpPr>
          <p:grpSpPr>
            <a:xfrm>
              <a:off x="3521325" y="2023000"/>
              <a:ext cx="3256200" cy="55800"/>
              <a:chOff x="3041250" y="1464925"/>
              <a:chExt cx="3256200" cy="55800"/>
            </a:xfrm>
          </p:grpSpPr>
          <p:sp>
            <p:nvSpPr>
              <p:cNvPr id="457" name="Shape 457"/>
              <p:cNvSpPr/>
              <p:nvPr/>
            </p:nvSpPr>
            <p:spPr>
              <a:xfrm>
                <a:off x="3041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3193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3346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3498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3650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3803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3955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4108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4260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4412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4565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4717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4870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5022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5174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5327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5479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5632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5784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5936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6089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6241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79" name="Shape 479"/>
            <p:cNvSpPr/>
            <p:nvPr/>
          </p:nvSpPr>
          <p:spPr>
            <a:xfrm>
              <a:off x="68635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70159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71683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73207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74731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76255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77779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79303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80827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82351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83875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85399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86923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88447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89971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3519225" y="3609475"/>
            <a:ext cx="5531600" cy="55800"/>
            <a:chOff x="3521325" y="2023000"/>
            <a:chExt cx="5531600" cy="55800"/>
          </a:xfrm>
        </p:grpSpPr>
        <p:grpSp>
          <p:nvGrpSpPr>
            <p:cNvPr id="495" name="Shape 495"/>
            <p:cNvGrpSpPr/>
            <p:nvPr/>
          </p:nvGrpSpPr>
          <p:grpSpPr>
            <a:xfrm>
              <a:off x="3521325" y="2023000"/>
              <a:ext cx="3256200" cy="55800"/>
              <a:chOff x="3041250" y="1464925"/>
              <a:chExt cx="3256200" cy="55800"/>
            </a:xfrm>
          </p:grpSpPr>
          <p:sp>
            <p:nvSpPr>
              <p:cNvPr id="496" name="Shape 496"/>
              <p:cNvSpPr/>
              <p:nvPr/>
            </p:nvSpPr>
            <p:spPr>
              <a:xfrm>
                <a:off x="3041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3193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3346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3498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3650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3803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3955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4108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4260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4412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4565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4717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4870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5022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5174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5327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5479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56320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57844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59368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60892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6241650" y="1464925"/>
                <a:ext cx="55800" cy="55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518" name="Shape 518"/>
            <p:cNvSpPr/>
            <p:nvPr/>
          </p:nvSpPr>
          <p:spPr>
            <a:xfrm>
              <a:off x="68635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70159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71683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73207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74731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76255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77779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79303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80827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82351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83875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85399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86923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8447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997125" y="2023000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Shape 537"/>
          <p:cNvGrpSpPr/>
          <p:nvPr/>
        </p:nvGrpSpPr>
        <p:grpSpPr>
          <a:xfrm>
            <a:off x="785825" y="289900"/>
            <a:ext cx="3275099" cy="4296899"/>
            <a:chOff x="719450" y="289900"/>
            <a:chExt cx="3275099" cy="4296899"/>
          </a:xfrm>
        </p:grpSpPr>
        <p:pic>
          <p:nvPicPr>
            <p:cNvPr id="538" name="Shape 5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9450" y="289900"/>
              <a:ext cx="3275099" cy="4296899"/>
            </a:xfrm>
            <a:prstGeom prst="roundRect">
              <a:avLst>
                <a:gd name="adj" fmla="val 6668"/>
              </a:avLst>
            </a:prstGeom>
            <a:noFill/>
            <a:ln>
              <a:noFill/>
            </a:ln>
          </p:spPr>
        </p:pic>
        <p:grpSp>
          <p:nvGrpSpPr>
            <p:cNvPr id="539" name="Shape 539"/>
            <p:cNvGrpSpPr/>
            <p:nvPr/>
          </p:nvGrpSpPr>
          <p:grpSpPr>
            <a:xfrm>
              <a:off x="951825" y="1308775"/>
              <a:ext cx="2799000" cy="55800"/>
              <a:chOff x="954950" y="1249875"/>
              <a:chExt cx="2799000" cy="55800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954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1107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1259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1412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1564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1716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1869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2021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2174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2326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2478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2631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2783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2936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3088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3240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3393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3545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3698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59" name="Shape 559"/>
            <p:cNvGrpSpPr/>
            <p:nvPr/>
          </p:nvGrpSpPr>
          <p:grpSpPr>
            <a:xfrm>
              <a:off x="945575" y="3816925"/>
              <a:ext cx="2799000" cy="55800"/>
              <a:chOff x="954950" y="1249875"/>
              <a:chExt cx="2799000" cy="55800"/>
            </a:xfrm>
          </p:grpSpPr>
          <p:sp>
            <p:nvSpPr>
              <p:cNvPr id="560" name="Shape 560"/>
              <p:cNvSpPr/>
              <p:nvPr/>
            </p:nvSpPr>
            <p:spPr>
              <a:xfrm>
                <a:off x="954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1107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1259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1412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1564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1716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1869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2021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2174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2326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2478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2631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2783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2936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3088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3240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3393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3545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3698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579" name="Shape 579"/>
            <p:cNvSpPr txBox="1"/>
            <p:nvPr/>
          </p:nvSpPr>
          <p:spPr>
            <a:xfrm>
              <a:off x="719450" y="492775"/>
              <a:ext cx="3275099" cy="81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3000">
                  <a:solidFill>
                    <a:srgbClr val="A61C00"/>
                  </a:solidFill>
                  <a:latin typeface="Bowlby One"/>
                  <a:ea typeface="Bowlby One"/>
                  <a:cs typeface="Bowlby One"/>
                  <a:sym typeface="Bowlby One"/>
                </a:rPr>
                <a:t>Banner Left</a:t>
              </a:r>
            </a:p>
          </p:txBody>
        </p:sp>
        <p:sp>
          <p:nvSpPr>
            <p:cNvPr id="580" name="Shape 580"/>
            <p:cNvSpPr txBox="1"/>
            <p:nvPr/>
          </p:nvSpPr>
          <p:spPr>
            <a:xfrm>
              <a:off x="957500" y="1465262"/>
              <a:ext cx="27990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4C413C"/>
                  </a:solidFill>
                  <a:latin typeface="Impact"/>
                  <a:ea typeface="Impact"/>
                  <a:cs typeface="Impact"/>
                  <a:sym typeface="Impact"/>
                </a:rPr>
                <a:t>YOU CAN INSERT YOUR TEXT HERE AND DESCRIBE YOUR TOPIC.</a:t>
              </a:r>
            </a:p>
          </p:txBody>
        </p:sp>
        <p:sp>
          <p:nvSpPr>
            <p:cNvPr id="581" name="Shape 581"/>
            <p:cNvSpPr txBox="1"/>
            <p:nvPr/>
          </p:nvSpPr>
          <p:spPr>
            <a:xfrm>
              <a:off x="957500" y="2280956"/>
              <a:ext cx="27990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C413C"/>
                  </a:solidFill>
                  <a:latin typeface="Impact"/>
                  <a:ea typeface="Impact"/>
                  <a:cs typeface="Impact"/>
                  <a:sym typeface="Impact"/>
                </a:rPr>
                <a:t>YOU CAN INSERT YOUR TEXT HERE AND DESCRIBE YOUR TOPIC.</a:t>
              </a:r>
            </a:p>
          </p:txBody>
        </p:sp>
        <p:sp>
          <p:nvSpPr>
            <p:cNvPr id="582" name="Shape 582"/>
            <p:cNvSpPr txBox="1"/>
            <p:nvPr/>
          </p:nvSpPr>
          <p:spPr>
            <a:xfrm>
              <a:off x="957500" y="3096650"/>
              <a:ext cx="27990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C413C"/>
                  </a:solidFill>
                  <a:latin typeface="Impact"/>
                  <a:ea typeface="Impact"/>
                  <a:cs typeface="Impact"/>
                  <a:sym typeface="Impact"/>
                </a:rPr>
                <a:t>YOU CAN INSERT YOUR TEXT HERE AND DESCRIBE YOUR TOPIC.</a:t>
              </a:r>
            </a:p>
          </p:txBody>
        </p:sp>
        <p:sp>
          <p:nvSpPr>
            <p:cNvPr id="583" name="Shape 583"/>
            <p:cNvSpPr txBox="1"/>
            <p:nvPr/>
          </p:nvSpPr>
          <p:spPr>
            <a:xfrm>
              <a:off x="719450" y="3974325"/>
              <a:ext cx="3275099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b="1">
                  <a:solidFill>
                    <a:srgbClr val="434343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http://yoursitenamehere.com/</a:t>
              </a:r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5083075" y="289900"/>
            <a:ext cx="3275099" cy="4296899"/>
            <a:chOff x="5016700" y="289900"/>
            <a:chExt cx="3275099" cy="4296899"/>
          </a:xfrm>
        </p:grpSpPr>
        <p:pic>
          <p:nvPicPr>
            <p:cNvPr id="585" name="Shape 5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6700" y="289900"/>
              <a:ext cx="3275099" cy="4296899"/>
            </a:xfrm>
            <a:prstGeom prst="roundRect">
              <a:avLst>
                <a:gd name="adj" fmla="val 6668"/>
              </a:avLst>
            </a:prstGeom>
            <a:noFill/>
            <a:ln>
              <a:noFill/>
            </a:ln>
          </p:spPr>
        </p:pic>
        <p:grpSp>
          <p:nvGrpSpPr>
            <p:cNvPr id="586" name="Shape 586"/>
            <p:cNvGrpSpPr/>
            <p:nvPr/>
          </p:nvGrpSpPr>
          <p:grpSpPr>
            <a:xfrm>
              <a:off x="5249075" y="1308775"/>
              <a:ext cx="2799000" cy="55800"/>
              <a:chOff x="954950" y="1249875"/>
              <a:chExt cx="2799000" cy="55800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954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1107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1259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1412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1564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1716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1869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2021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2174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2326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2478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2631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2783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2936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3088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3240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3393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3545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3698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06" name="Shape 606"/>
            <p:cNvGrpSpPr/>
            <p:nvPr/>
          </p:nvGrpSpPr>
          <p:grpSpPr>
            <a:xfrm>
              <a:off x="5242825" y="3816925"/>
              <a:ext cx="2799000" cy="55800"/>
              <a:chOff x="954950" y="1249875"/>
              <a:chExt cx="2799000" cy="55800"/>
            </a:xfrm>
          </p:grpSpPr>
          <p:sp>
            <p:nvSpPr>
              <p:cNvPr id="607" name="Shape 607"/>
              <p:cNvSpPr/>
              <p:nvPr/>
            </p:nvSpPr>
            <p:spPr>
              <a:xfrm>
                <a:off x="954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1107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1259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1412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1564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1716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1869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2021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2174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2326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2478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2631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2783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936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30885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32409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33933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35457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3698150" y="1249875"/>
                <a:ext cx="55800" cy="558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626" name="Shape 626"/>
            <p:cNvSpPr txBox="1"/>
            <p:nvPr/>
          </p:nvSpPr>
          <p:spPr>
            <a:xfrm>
              <a:off x="5016700" y="492775"/>
              <a:ext cx="3275099" cy="816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3000">
                  <a:solidFill>
                    <a:srgbClr val="A61C00"/>
                  </a:solidFill>
                  <a:latin typeface="Bowlby One"/>
                  <a:ea typeface="Bowlby One"/>
                  <a:cs typeface="Bowlby One"/>
                  <a:sym typeface="Bowlby One"/>
                </a:rPr>
                <a:t>Banner Right</a:t>
              </a:r>
            </a:p>
          </p:txBody>
        </p:sp>
        <p:sp>
          <p:nvSpPr>
            <p:cNvPr id="627" name="Shape 627"/>
            <p:cNvSpPr txBox="1"/>
            <p:nvPr/>
          </p:nvSpPr>
          <p:spPr>
            <a:xfrm>
              <a:off x="5254750" y="1465262"/>
              <a:ext cx="27990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C413C"/>
                  </a:solidFill>
                  <a:latin typeface="Impact"/>
                  <a:ea typeface="Impact"/>
                  <a:cs typeface="Impact"/>
                  <a:sym typeface="Impact"/>
                </a:rPr>
                <a:t>YOU CAN INSERT YOUR TEXT HERE AND DESCRIBE YOUR TOPIC.</a:t>
              </a:r>
            </a:p>
          </p:txBody>
        </p:sp>
        <p:sp>
          <p:nvSpPr>
            <p:cNvPr id="628" name="Shape 628"/>
            <p:cNvSpPr txBox="1"/>
            <p:nvPr/>
          </p:nvSpPr>
          <p:spPr>
            <a:xfrm>
              <a:off x="5254750" y="2280956"/>
              <a:ext cx="27990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C413C"/>
                  </a:solidFill>
                  <a:latin typeface="Impact"/>
                  <a:ea typeface="Impact"/>
                  <a:cs typeface="Impact"/>
                  <a:sym typeface="Impact"/>
                </a:rPr>
                <a:t>YOU CAN INSERT YOUR TEXT HERE AND DESCRIBE YOUR TOPIC.</a:t>
              </a:r>
            </a:p>
          </p:txBody>
        </p:sp>
        <p:sp>
          <p:nvSpPr>
            <p:cNvPr id="629" name="Shape 629"/>
            <p:cNvSpPr txBox="1"/>
            <p:nvPr/>
          </p:nvSpPr>
          <p:spPr>
            <a:xfrm>
              <a:off x="5254750" y="3096650"/>
              <a:ext cx="27990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C413C"/>
                  </a:solidFill>
                  <a:latin typeface="Impact"/>
                  <a:ea typeface="Impact"/>
                  <a:cs typeface="Impact"/>
                  <a:sym typeface="Impact"/>
                </a:rPr>
                <a:t>YOU CAN INSERT YOUR TEXT HERE AND DESCRIBE YOUR TOPIC.</a:t>
              </a:r>
            </a:p>
          </p:txBody>
        </p:sp>
        <p:sp>
          <p:nvSpPr>
            <p:cNvPr id="630" name="Shape 630"/>
            <p:cNvSpPr txBox="1"/>
            <p:nvPr/>
          </p:nvSpPr>
          <p:spPr>
            <a:xfrm>
              <a:off x="5016700" y="3974325"/>
              <a:ext cx="3275099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rgbClr val="434343"/>
                  </a:solidFill>
                  <a:latin typeface="Julius Sans One"/>
                  <a:ea typeface="Julius Sans One"/>
                  <a:cs typeface="Julius Sans One"/>
                  <a:sym typeface="Julius Sans One"/>
                </a:rPr>
                <a:t>http://yoursitenamehere.com/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>
            <a:spLocks noGrp="1"/>
          </p:cNvSpPr>
          <p:nvPr>
            <p:ph type="subTitle" idx="3"/>
          </p:nvPr>
        </p:nvSpPr>
        <p:spPr>
          <a:xfrm>
            <a:off x="4945625" y="1622950"/>
            <a:ext cx="37101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36" name="Shape 636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6251"/>
                </a:solidFill>
              </a:rPr>
              <a:t>This is a Two Column Layout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subTitle" idx="1"/>
          </p:nvPr>
        </p:nvSpPr>
        <p:spPr>
          <a:xfrm>
            <a:off x="1023175" y="1622950"/>
            <a:ext cx="37101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38" name="Shape 638"/>
          <p:cNvSpPr txBox="1">
            <a:spLocks noGrp="1"/>
          </p:cNvSpPr>
          <p:nvPr>
            <p:ph type="body" idx="2"/>
          </p:nvPr>
        </p:nvSpPr>
        <p:spPr>
          <a:xfrm>
            <a:off x="1023175" y="2171700"/>
            <a:ext cx="3438300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body" idx="4"/>
          </p:nvPr>
        </p:nvSpPr>
        <p:spPr>
          <a:xfrm>
            <a:off x="4945625" y="2171700"/>
            <a:ext cx="3438300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6251"/>
                </a:solidFill>
              </a:rPr>
              <a:t>This is A Three column Layout</a:t>
            </a:r>
          </a:p>
        </p:txBody>
      </p:sp>
      <p:sp>
        <p:nvSpPr>
          <p:cNvPr id="645" name="Shape 645"/>
          <p:cNvSpPr txBox="1">
            <a:spLocks noGrp="1"/>
          </p:cNvSpPr>
          <p:nvPr>
            <p:ph type="subTitle" idx="1"/>
          </p:nvPr>
        </p:nvSpPr>
        <p:spPr>
          <a:xfrm>
            <a:off x="691325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 txBox="1">
            <a:spLocks noGrp="1"/>
          </p:cNvSpPr>
          <p:nvPr>
            <p:ph type="body" idx="2"/>
          </p:nvPr>
        </p:nvSpPr>
        <p:spPr>
          <a:xfrm>
            <a:off x="691325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47" name="Shape 647"/>
          <p:cNvSpPr txBox="1">
            <a:spLocks noGrp="1"/>
          </p:cNvSpPr>
          <p:nvPr>
            <p:ph type="subTitle" idx="3"/>
          </p:nvPr>
        </p:nvSpPr>
        <p:spPr>
          <a:xfrm>
            <a:off x="3321407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 txBox="1">
            <a:spLocks noGrp="1"/>
          </p:cNvSpPr>
          <p:nvPr>
            <p:ph type="body" idx="4"/>
          </p:nvPr>
        </p:nvSpPr>
        <p:spPr>
          <a:xfrm>
            <a:off x="3321407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subTitle" idx="5"/>
          </p:nvPr>
        </p:nvSpPr>
        <p:spPr>
          <a:xfrm>
            <a:off x="5951489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 txBox="1">
            <a:spLocks noGrp="1"/>
          </p:cNvSpPr>
          <p:nvPr>
            <p:ph type="body" idx="6"/>
          </p:nvPr>
        </p:nvSpPr>
        <p:spPr>
          <a:xfrm>
            <a:off x="5951489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subTitle" idx="1"/>
          </p:nvPr>
        </p:nvSpPr>
        <p:spPr>
          <a:xfrm>
            <a:off x="691312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subTitle" idx="3"/>
          </p:nvPr>
        </p:nvSpPr>
        <p:spPr>
          <a:xfrm>
            <a:off x="3321407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4"/>
          </p:nvPr>
        </p:nvSpPr>
        <p:spPr>
          <a:xfrm>
            <a:off x="3321398" y="20334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58" name="Shape 658"/>
          <p:cNvSpPr txBox="1">
            <a:spLocks noGrp="1"/>
          </p:cNvSpPr>
          <p:nvPr>
            <p:ph type="subTitle" idx="5"/>
          </p:nvPr>
        </p:nvSpPr>
        <p:spPr>
          <a:xfrm>
            <a:off x="5951489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59" name="Shape 659"/>
          <p:cNvSpPr txBox="1">
            <a:spLocks noGrp="1"/>
          </p:cNvSpPr>
          <p:nvPr>
            <p:ph type="body" idx="6"/>
          </p:nvPr>
        </p:nvSpPr>
        <p:spPr>
          <a:xfrm>
            <a:off x="5951483" y="20334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60" name="Shape 660"/>
          <p:cNvSpPr txBox="1">
            <a:spLocks noGrp="1"/>
          </p:cNvSpPr>
          <p:nvPr>
            <p:ph type="subTitle" idx="7"/>
          </p:nvPr>
        </p:nvSpPr>
        <p:spPr>
          <a:xfrm>
            <a:off x="691312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61" name="Shape 661"/>
          <p:cNvSpPr txBox="1">
            <a:spLocks noGrp="1"/>
          </p:cNvSpPr>
          <p:nvPr>
            <p:ph type="body" idx="8"/>
          </p:nvPr>
        </p:nvSpPr>
        <p:spPr>
          <a:xfrm>
            <a:off x="691312" y="3208000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62" name="Shape 662"/>
          <p:cNvSpPr txBox="1">
            <a:spLocks noGrp="1"/>
          </p:cNvSpPr>
          <p:nvPr>
            <p:ph type="subTitle" idx="9"/>
          </p:nvPr>
        </p:nvSpPr>
        <p:spPr>
          <a:xfrm>
            <a:off x="3321407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63" name="Shape 663"/>
          <p:cNvSpPr txBox="1">
            <a:spLocks noGrp="1"/>
          </p:cNvSpPr>
          <p:nvPr>
            <p:ph type="body" idx="13"/>
          </p:nvPr>
        </p:nvSpPr>
        <p:spPr>
          <a:xfrm>
            <a:off x="3321398" y="3208000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64" name="Shape 664"/>
          <p:cNvSpPr txBox="1">
            <a:spLocks noGrp="1"/>
          </p:cNvSpPr>
          <p:nvPr>
            <p:ph type="subTitle" idx="14"/>
          </p:nvPr>
        </p:nvSpPr>
        <p:spPr>
          <a:xfrm>
            <a:off x="5951489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This is a Title</a:t>
            </a:r>
          </a:p>
        </p:txBody>
      </p:sp>
      <p:sp>
        <p:nvSpPr>
          <p:cNvPr id="665" name="Shape 665"/>
          <p:cNvSpPr txBox="1">
            <a:spLocks noGrp="1"/>
          </p:cNvSpPr>
          <p:nvPr>
            <p:ph type="body" idx="15"/>
          </p:nvPr>
        </p:nvSpPr>
        <p:spPr>
          <a:xfrm>
            <a:off x="5951483" y="3208000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66" name="Shape 666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6251"/>
                </a:solidFill>
              </a:rPr>
              <a:t>This is A Six column Layout</a:t>
            </a:r>
          </a:p>
        </p:txBody>
      </p:sp>
      <p:sp>
        <p:nvSpPr>
          <p:cNvPr id="667" name="Shape 667"/>
          <p:cNvSpPr txBox="1">
            <a:spLocks noGrp="1"/>
          </p:cNvSpPr>
          <p:nvPr>
            <p:ph type="body" idx="2"/>
          </p:nvPr>
        </p:nvSpPr>
        <p:spPr>
          <a:xfrm>
            <a:off x="691312" y="20334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Lorem Ipsum is simply dummy text of the printing and typesetting industry. Lorem Ipsum has been the industry's standard dummy text ever since the 1500s.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Shape 672"/>
          <p:cNvGrpSpPr/>
          <p:nvPr/>
        </p:nvGrpSpPr>
        <p:grpSpPr>
          <a:xfrm>
            <a:off x="456276" y="901624"/>
            <a:ext cx="3945547" cy="3752831"/>
            <a:chOff x="1549457" y="1005300"/>
            <a:chExt cx="1064465" cy="1012500"/>
          </a:xfrm>
        </p:grpSpPr>
        <p:sp>
          <p:nvSpPr>
            <p:cNvPr id="673" name="Shape 673"/>
            <p:cNvSpPr/>
            <p:nvPr/>
          </p:nvSpPr>
          <p:spPr>
            <a:xfrm>
              <a:off x="2107683" y="1005300"/>
              <a:ext cx="213299" cy="101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7362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2346923" y="1632144"/>
              <a:ext cx="267000" cy="372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25671"/>
                  </a:lnTo>
                  <a:lnTo>
                    <a:pt x="0" y="0"/>
                  </a:lnTo>
                  <a:close/>
                  <a:moveTo>
                    <a:pt x="48333" y="94328"/>
                  </a:moveTo>
                  <a:lnTo>
                    <a:pt x="12500" y="85373"/>
                  </a:lnTo>
                  <a:lnTo>
                    <a:pt x="12500" y="63880"/>
                  </a:lnTo>
                  <a:lnTo>
                    <a:pt x="48333" y="72835"/>
                  </a:lnTo>
                  <a:lnTo>
                    <a:pt x="48333" y="94328"/>
                  </a:lnTo>
                  <a:close/>
                  <a:moveTo>
                    <a:pt x="48333" y="55522"/>
                  </a:moveTo>
                  <a:lnTo>
                    <a:pt x="12500" y="47164"/>
                  </a:lnTo>
                  <a:lnTo>
                    <a:pt x="12500" y="25671"/>
                  </a:lnTo>
                  <a:lnTo>
                    <a:pt x="48333" y="34029"/>
                  </a:lnTo>
                  <a:lnTo>
                    <a:pt x="48333" y="55522"/>
                  </a:lnTo>
                  <a:close/>
                  <a:moveTo>
                    <a:pt x="95833" y="102686"/>
                  </a:moveTo>
                  <a:lnTo>
                    <a:pt x="60000" y="98507"/>
                  </a:lnTo>
                  <a:lnTo>
                    <a:pt x="60000" y="72835"/>
                  </a:lnTo>
                  <a:lnTo>
                    <a:pt x="95833" y="85373"/>
                  </a:lnTo>
                  <a:lnTo>
                    <a:pt x="95833" y="102686"/>
                  </a:lnTo>
                  <a:close/>
                  <a:moveTo>
                    <a:pt x="95833" y="63880"/>
                  </a:moveTo>
                  <a:lnTo>
                    <a:pt x="60000" y="55522"/>
                  </a:lnTo>
                  <a:lnTo>
                    <a:pt x="60000" y="34029"/>
                  </a:lnTo>
                  <a:lnTo>
                    <a:pt x="95833" y="42985"/>
                  </a:lnTo>
                  <a:lnTo>
                    <a:pt x="95833" y="63880"/>
                  </a:lnTo>
                  <a:lnTo>
                    <a:pt x="95833" y="638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549457" y="1005300"/>
              <a:ext cx="532199" cy="101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864" y="20439"/>
                  </a:moveTo>
                  <a:lnTo>
                    <a:pt x="56864" y="88351"/>
                  </a:lnTo>
                  <a:lnTo>
                    <a:pt x="48083" y="91648"/>
                  </a:lnTo>
                  <a:lnTo>
                    <a:pt x="48083" y="69450"/>
                  </a:lnTo>
                  <a:lnTo>
                    <a:pt x="45156" y="69450"/>
                  </a:lnTo>
                  <a:lnTo>
                    <a:pt x="45156" y="47472"/>
                  </a:lnTo>
                  <a:lnTo>
                    <a:pt x="2926" y="56923"/>
                  </a:lnTo>
                  <a:lnTo>
                    <a:pt x="2926" y="78901"/>
                  </a:lnTo>
                  <a:lnTo>
                    <a:pt x="0" y="78901"/>
                  </a:lnTo>
                  <a:lnTo>
                    <a:pt x="0" y="119999"/>
                  </a:lnTo>
                  <a:lnTo>
                    <a:pt x="120000" y="119999"/>
                  </a:lnTo>
                  <a:lnTo>
                    <a:pt x="120000" y="0"/>
                  </a:lnTo>
                  <a:lnTo>
                    <a:pt x="56864" y="20439"/>
                  </a:lnTo>
                  <a:close/>
                  <a:moveTo>
                    <a:pt x="5853" y="61538"/>
                  </a:moveTo>
                  <a:lnTo>
                    <a:pt x="20905" y="58461"/>
                  </a:lnTo>
                  <a:lnTo>
                    <a:pt x="20905" y="66373"/>
                  </a:lnTo>
                  <a:lnTo>
                    <a:pt x="5853" y="69450"/>
                  </a:lnTo>
                  <a:lnTo>
                    <a:pt x="5853" y="61538"/>
                  </a:lnTo>
                  <a:close/>
                  <a:moveTo>
                    <a:pt x="9198" y="75824"/>
                  </a:moveTo>
                  <a:lnTo>
                    <a:pt x="20905" y="72747"/>
                  </a:lnTo>
                  <a:lnTo>
                    <a:pt x="20905" y="80439"/>
                  </a:lnTo>
                  <a:lnTo>
                    <a:pt x="9198" y="83736"/>
                  </a:lnTo>
                  <a:lnTo>
                    <a:pt x="9198" y="75824"/>
                  </a:lnTo>
                  <a:close/>
                  <a:moveTo>
                    <a:pt x="20905" y="105714"/>
                  </a:moveTo>
                  <a:lnTo>
                    <a:pt x="9198" y="109010"/>
                  </a:lnTo>
                  <a:lnTo>
                    <a:pt x="9198" y="101098"/>
                  </a:lnTo>
                  <a:lnTo>
                    <a:pt x="20905" y="97802"/>
                  </a:lnTo>
                  <a:lnTo>
                    <a:pt x="20905" y="105714"/>
                  </a:lnTo>
                  <a:close/>
                  <a:moveTo>
                    <a:pt x="20905" y="93186"/>
                  </a:moveTo>
                  <a:lnTo>
                    <a:pt x="9198" y="96263"/>
                  </a:lnTo>
                  <a:lnTo>
                    <a:pt x="9198" y="88351"/>
                  </a:lnTo>
                  <a:lnTo>
                    <a:pt x="20905" y="85274"/>
                  </a:lnTo>
                  <a:lnTo>
                    <a:pt x="20905" y="93186"/>
                  </a:lnTo>
                  <a:close/>
                  <a:moveTo>
                    <a:pt x="23832" y="56923"/>
                  </a:moveTo>
                  <a:lnTo>
                    <a:pt x="35958" y="53626"/>
                  </a:lnTo>
                  <a:lnTo>
                    <a:pt x="35958" y="61538"/>
                  </a:lnTo>
                  <a:lnTo>
                    <a:pt x="23832" y="66373"/>
                  </a:lnTo>
                  <a:lnTo>
                    <a:pt x="23832" y="56923"/>
                  </a:lnTo>
                  <a:close/>
                  <a:moveTo>
                    <a:pt x="23832" y="70989"/>
                  </a:moveTo>
                  <a:lnTo>
                    <a:pt x="38885" y="67912"/>
                  </a:lnTo>
                  <a:lnTo>
                    <a:pt x="38885" y="75824"/>
                  </a:lnTo>
                  <a:lnTo>
                    <a:pt x="23832" y="78901"/>
                  </a:lnTo>
                  <a:lnTo>
                    <a:pt x="23832" y="70989"/>
                  </a:lnTo>
                  <a:close/>
                  <a:moveTo>
                    <a:pt x="38885" y="102637"/>
                  </a:moveTo>
                  <a:lnTo>
                    <a:pt x="27177" y="105714"/>
                  </a:lnTo>
                  <a:lnTo>
                    <a:pt x="27177" y="96263"/>
                  </a:lnTo>
                  <a:lnTo>
                    <a:pt x="38885" y="93186"/>
                  </a:lnTo>
                  <a:lnTo>
                    <a:pt x="38885" y="102637"/>
                  </a:lnTo>
                  <a:close/>
                  <a:moveTo>
                    <a:pt x="38885" y="88351"/>
                  </a:moveTo>
                  <a:lnTo>
                    <a:pt x="27177" y="91648"/>
                  </a:lnTo>
                  <a:lnTo>
                    <a:pt x="27177" y="83736"/>
                  </a:lnTo>
                  <a:lnTo>
                    <a:pt x="38885" y="80439"/>
                  </a:lnTo>
                  <a:lnTo>
                    <a:pt x="38885" y="88351"/>
                  </a:lnTo>
                  <a:close/>
                  <a:moveTo>
                    <a:pt x="84041" y="90109"/>
                  </a:moveTo>
                  <a:lnTo>
                    <a:pt x="66062" y="96263"/>
                  </a:lnTo>
                  <a:lnTo>
                    <a:pt x="66062" y="86813"/>
                  </a:lnTo>
                  <a:lnTo>
                    <a:pt x="84041" y="80439"/>
                  </a:lnTo>
                  <a:lnTo>
                    <a:pt x="84041" y="90109"/>
                  </a:lnTo>
                  <a:close/>
                  <a:moveTo>
                    <a:pt x="84041" y="74285"/>
                  </a:moveTo>
                  <a:lnTo>
                    <a:pt x="66062" y="80439"/>
                  </a:lnTo>
                  <a:lnTo>
                    <a:pt x="66062" y="72747"/>
                  </a:lnTo>
                  <a:lnTo>
                    <a:pt x="84041" y="64835"/>
                  </a:lnTo>
                  <a:lnTo>
                    <a:pt x="84041" y="74285"/>
                  </a:lnTo>
                  <a:close/>
                  <a:moveTo>
                    <a:pt x="84041" y="59999"/>
                  </a:moveTo>
                  <a:lnTo>
                    <a:pt x="66062" y="64835"/>
                  </a:lnTo>
                  <a:lnTo>
                    <a:pt x="66062" y="56923"/>
                  </a:lnTo>
                  <a:lnTo>
                    <a:pt x="84041" y="50549"/>
                  </a:lnTo>
                  <a:lnTo>
                    <a:pt x="84041" y="59999"/>
                  </a:lnTo>
                  <a:close/>
                  <a:moveTo>
                    <a:pt x="84041" y="44175"/>
                  </a:moveTo>
                  <a:lnTo>
                    <a:pt x="66062" y="50549"/>
                  </a:lnTo>
                  <a:lnTo>
                    <a:pt x="66062" y="41098"/>
                  </a:lnTo>
                  <a:lnTo>
                    <a:pt x="84041" y="34725"/>
                  </a:lnTo>
                  <a:lnTo>
                    <a:pt x="84041" y="44175"/>
                  </a:lnTo>
                  <a:close/>
                  <a:moveTo>
                    <a:pt x="84041" y="28351"/>
                  </a:moveTo>
                  <a:lnTo>
                    <a:pt x="66062" y="34725"/>
                  </a:lnTo>
                  <a:lnTo>
                    <a:pt x="66062" y="25274"/>
                  </a:lnTo>
                  <a:lnTo>
                    <a:pt x="84041" y="18901"/>
                  </a:lnTo>
                  <a:lnTo>
                    <a:pt x="84041" y="28351"/>
                  </a:lnTo>
                  <a:close/>
                  <a:moveTo>
                    <a:pt x="110801" y="82197"/>
                  </a:moveTo>
                  <a:lnTo>
                    <a:pt x="89895" y="88351"/>
                  </a:lnTo>
                  <a:lnTo>
                    <a:pt x="89895" y="78901"/>
                  </a:lnTo>
                  <a:lnTo>
                    <a:pt x="110801" y="70989"/>
                  </a:lnTo>
                  <a:lnTo>
                    <a:pt x="110801" y="82197"/>
                  </a:lnTo>
                  <a:close/>
                  <a:moveTo>
                    <a:pt x="110801" y="66373"/>
                  </a:moveTo>
                  <a:lnTo>
                    <a:pt x="89895" y="72747"/>
                  </a:lnTo>
                  <a:lnTo>
                    <a:pt x="89895" y="63076"/>
                  </a:lnTo>
                  <a:lnTo>
                    <a:pt x="110801" y="55384"/>
                  </a:lnTo>
                  <a:lnTo>
                    <a:pt x="110801" y="66373"/>
                  </a:lnTo>
                  <a:close/>
                  <a:moveTo>
                    <a:pt x="110801" y="50549"/>
                  </a:moveTo>
                  <a:lnTo>
                    <a:pt x="89895" y="56923"/>
                  </a:lnTo>
                  <a:lnTo>
                    <a:pt x="89895" y="47472"/>
                  </a:lnTo>
                  <a:lnTo>
                    <a:pt x="110801" y="39560"/>
                  </a:lnTo>
                  <a:lnTo>
                    <a:pt x="110801" y="50549"/>
                  </a:lnTo>
                  <a:close/>
                  <a:moveTo>
                    <a:pt x="110801" y="34725"/>
                  </a:moveTo>
                  <a:lnTo>
                    <a:pt x="89895" y="41098"/>
                  </a:lnTo>
                  <a:lnTo>
                    <a:pt x="89895" y="31648"/>
                  </a:lnTo>
                  <a:lnTo>
                    <a:pt x="110801" y="25274"/>
                  </a:lnTo>
                  <a:lnTo>
                    <a:pt x="110801" y="34725"/>
                  </a:lnTo>
                  <a:close/>
                  <a:moveTo>
                    <a:pt x="110801" y="18901"/>
                  </a:moveTo>
                  <a:lnTo>
                    <a:pt x="89895" y="25274"/>
                  </a:lnTo>
                  <a:lnTo>
                    <a:pt x="89895" y="15824"/>
                  </a:lnTo>
                  <a:lnTo>
                    <a:pt x="110801" y="9450"/>
                  </a:lnTo>
                  <a:lnTo>
                    <a:pt x="110801" y="189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6" name="Shape 676"/>
          <p:cNvSpPr txBox="1"/>
          <p:nvPr/>
        </p:nvSpPr>
        <p:spPr>
          <a:xfrm>
            <a:off x="3724125" y="214350"/>
            <a:ext cx="3259799" cy="10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Find Us At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4833450" y="2434000"/>
            <a:ext cx="4001399" cy="89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	Your Address Here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5425075" y="3331900"/>
            <a:ext cx="2566799" cy="4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Address Text 1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5425075" y="3738075"/>
            <a:ext cx="2566799" cy="4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oming Soon"/>
                <a:ea typeface="Coming Soon"/>
                <a:cs typeface="Coming Soon"/>
                <a:sym typeface="Coming Soon"/>
              </a:rPr>
              <a:t>Address Text 1</a:t>
            </a:r>
          </a:p>
        </p:txBody>
      </p:sp>
      <p:sp>
        <p:nvSpPr>
          <p:cNvPr id="680" name="Shape 680"/>
          <p:cNvSpPr/>
          <p:nvPr/>
        </p:nvSpPr>
        <p:spPr>
          <a:xfrm rot="9131655">
            <a:off x="4980492" y="1218619"/>
            <a:ext cx="322203" cy="8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046" y="56896"/>
                </a:moveTo>
                <a:cubicBezTo>
                  <a:pt x="103255" y="51724"/>
                  <a:pt x="100465" y="47586"/>
                  <a:pt x="94883" y="43448"/>
                </a:cubicBezTo>
                <a:cubicBezTo>
                  <a:pt x="78139" y="26896"/>
                  <a:pt x="50232" y="11379"/>
                  <a:pt x="8372" y="0"/>
                </a:cubicBezTo>
                <a:cubicBezTo>
                  <a:pt x="2790" y="0"/>
                  <a:pt x="0" y="1034"/>
                  <a:pt x="0" y="2068"/>
                </a:cubicBezTo>
                <a:cubicBezTo>
                  <a:pt x="0" y="3103"/>
                  <a:pt x="2790" y="4137"/>
                  <a:pt x="2790" y="5172"/>
                </a:cubicBezTo>
                <a:cubicBezTo>
                  <a:pt x="2790" y="5172"/>
                  <a:pt x="2790" y="6206"/>
                  <a:pt x="2790" y="6206"/>
                </a:cubicBezTo>
                <a:cubicBezTo>
                  <a:pt x="8372" y="8275"/>
                  <a:pt x="11162" y="10344"/>
                  <a:pt x="16744" y="12413"/>
                </a:cubicBezTo>
                <a:cubicBezTo>
                  <a:pt x="27906" y="16551"/>
                  <a:pt x="36279" y="20689"/>
                  <a:pt x="44651" y="25862"/>
                </a:cubicBezTo>
                <a:cubicBezTo>
                  <a:pt x="58604" y="34137"/>
                  <a:pt x="69767" y="44482"/>
                  <a:pt x="75348" y="54827"/>
                </a:cubicBezTo>
                <a:cubicBezTo>
                  <a:pt x="80930" y="64137"/>
                  <a:pt x="80930" y="75517"/>
                  <a:pt x="78139" y="85862"/>
                </a:cubicBezTo>
                <a:cubicBezTo>
                  <a:pt x="75348" y="91034"/>
                  <a:pt x="72558" y="97241"/>
                  <a:pt x="66976" y="103448"/>
                </a:cubicBezTo>
                <a:cubicBezTo>
                  <a:pt x="61395" y="107586"/>
                  <a:pt x="53023" y="112758"/>
                  <a:pt x="41860" y="115862"/>
                </a:cubicBezTo>
                <a:cubicBezTo>
                  <a:pt x="39069" y="117931"/>
                  <a:pt x="41860" y="120000"/>
                  <a:pt x="47441" y="118965"/>
                </a:cubicBezTo>
                <a:cubicBezTo>
                  <a:pt x="47441" y="118965"/>
                  <a:pt x="47441" y="118965"/>
                  <a:pt x="47441" y="118965"/>
                </a:cubicBezTo>
                <a:cubicBezTo>
                  <a:pt x="47441" y="118965"/>
                  <a:pt x="47441" y="118965"/>
                  <a:pt x="47441" y="118965"/>
                </a:cubicBezTo>
                <a:cubicBezTo>
                  <a:pt x="47441" y="118965"/>
                  <a:pt x="47441" y="118965"/>
                  <a:pt x="47441" y="118965"/>
                </a:cubicBezTo>
                <a:cubicBezTo>
                  <a:pt x="61395" y="114827"/>
                  <a:pt x="72558" y="108620"/>
                  <a:pt x="78139" y="102413"/>
                </a:cubicBezTo>
                <a:cubicBezTo>
                  <a:pt x="83720" y="99310"/>
                  <a:pt x="86511" y="96206"/>
                  <a:pt x="89302" y="93103"/>
                </a:cubicBezTo>
                <a:cubicBezTo>
                  <a:pt x="83720" y="99310"/>
                  <a:pt x="75348" y="105517"/>
                  <a:pt x="66976" y="111724"/>
                </a:cubicBezTo>
                <a:cubicBezTo>
                  <a:pt x="64186" y="113793"/>
                  <a:pt x="69767" y="114827"/>
                  <a:pt x="72558" y="113793"/>
                </a:cubicBezTo>
                <a:cubicBezTo>
                  <a:pt x="120000" y="101379"/>
                  <a:pt x="117209" y="74482"/>
                  <a:pt x="106046" y="56896"/>
                </a:cubicBezTo>
                <a:close/>
                <a:moveTo>
                  <a:pt x="94883" y="63103"/>
                </a:moveTo>
                <a:cubicBezTo>
                  <a:pt x="92093" y="51724"/>
                  <a:pt x="80930" y="40344"/>
                  <a:pt x="66976" y="30000"/>
                </a:cubicBezTo>
                <a:cubicBezTo>
                  <a:pt x="72558" y="33103"/>
                  <a:pt x="78139" y="37241"/>
                  <a:pt x="80930" y="41379"/>
                </a:cubicBezTo>
                <a:cubicBezTo>
                  <a:pt x="92093" y="50689"/>
                  <a:pt x="97674" y="62068"/>
                  <a:pt x="97674" y="72413"/>
                </a:cubicBezTo>
                <a:cubicBezTo>
                  <a:pt x="97674" y="69310"/>
                  <a:pt x="97674" y="66206"/>
                  <a:pt x="94883" y="63103"/>
                </a:cubicBezTo>
                <a:close/>
                <a:moveTo>
                  <a:pt x="103255" y="82758"/>
                </a:moveTo>
                <a:cubicBezTo>
                  <a:pt x="103255" y="90000"/>
                  <a:pt x="97674" y="96206"/>
                  <a:pt x="89302" y="102413"/>
                </a:cubicBezTo>
                <a:cubicBezTo>
                  <a:pt x="97674" y="96206"/>
                  <a:pt x="100465" y="88965"/>
                  <a:pt x="103255" y="827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Shape 681"/>
          <p:cNvSpPr/>
          <p:nvPr/>
        </p:nvSpPr>
        <p:spPr>
          <a:xfrm rot="9131489">
            <a:off x="4864199" y="1007839"/>
            <a:ext cx="352397" cy="9572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446" y="62812"/>
                </a:moveTo>
                <a:cubicBezTo>
                  <a:pt x="114893" y="60937"/>
                  <a:pt x="114893" y="59062"/>
                  <a:pt x="114893" y="58125"/>
                </a:cubicBezTo>
                <a:cubicBezTo>
                  <a:pt x="114893" y="57187"/>
                  <a:pt x="114893" y="57187"/>
                  <a:pt x="114893" y="57187"/>
                </a:cubicBezTo>
                <a:cubicBezTo>
                  <a:pt x="112340" y="52500"/>
                  <a:pt x="109787" y="48750"/>
                  <a:pt x="107234" y="45000"/>
                </a:cubicBezTo>
                <a:cubicBezTo>
                  <a:pt x="97021" y="30000"/>
                  <a:pt x="76595" y="15000"/>
                  <a:pt x="43404" y="5625"/>
                </a:cubicBezTo>
                <a:cubicBezTo>
                  <a:pt x="38297" y="4687"/>
                  <a:pt x="35744" y="2812"/>
                  <a:pt x="30638" y="937"/>
                </a:cubicBezTo>
                <a:cubicBezTo>
                  <a:pt x="28085" y="0"/>
                  <a:pt x="25531" y="937"/>
                  <a:pt x="22978" y="1875"/>
                </a:cubicBezTo>
                <a:cubicBezTo>
                  <a:pt x="20425" y="1875"/>
                  <a:pt x="17872" y="3750"/>
                  <a:pt x="20425" y="4687"/>
                </a:cubicBezTo>
                <a:cubicBezTo>
                  <a:pt x="30638" y="7500"/>
                  <a:pt x="40851" y="11250"/>
                  <a:pt x="48510" y="14062"/>
                </a:cubicBezTo>
                <a:cubicBezTo>
                  <a:pt x="51063" y="15000"/>
                  <a:pt x="51063" y="15937"/>
                  <a:pt x="53617" y="16875"/>
                </a:cubicBezTo>
                <a:cubicBezTo>
                  <a:pt x="58723" y="19687"/>
                  <a:pt x="63829" y="22500"/>
                  <a:pt x="66382" y="25312"/>
                </a:cubicBezTo>
                <a:cubicBezTo>
                  <a:pt x="51063" y="16875"/>
                  <a:pt x="28085" y="9375"/>
                  <a:pt x="2553" y="3750"/>
                </a:cubicBezTo>
                <a:cubicBezTo>
                  <a:pt x="0" y="3750"/>
                  <a:pt x="0" y="4687"/>
                  <a:pt x="2553" y="5625"/>
                </a:cubicBezTo>
                <a:cubicBezTo>
                  <a:pt x="48510" y="15937"/>
                  <a:pt x="81702" y="33750"/>
                  <a:pt x="91914" y="53437"/>
                </a:cubicBezTo>
                <a:cubicBezTo>
                  <a:pt x="97021" y="62812"/>
                  <a:pt x="97021" y="72187"/>
                  <a:pt x="91914" y="80625"/>
                </a:cubicBezTo>
                <a:cubicBezTo>
                  <a:pt x="86808" y="93750"/>
                  <a:pt x="68936" y="105937"/>
                  <a:pt x="45957" y="116250"/>
                </a:cubicBezTo>
                <a:cubicBezTo>
                  <a:pt x="43404" y="117187"/>
                  <a:pt x="45957" y="119062"/>
                  <a:pt x="51063" y="118125"/>
                </a:cubicBezTo>
                <a:cubicBezTo>
                  <a:pt x="56170" y="117187"/>
                  <a:pt x="58723" y="116250"/>
                  <a:pt x="63829" y="115312"/>
                </a:cubicBezTo>
                <a:cubicBezTo>
                  <a:pt x="63829" y="116250"/>
                  <a:pt x="66382" y="116250"/>
                  <a:pt x="68936" y="115312"/>
                </a:cubicBezTo>
                <a:cubicBezTo>
                  <a:pt x="71489" y="114375"/>
                  <a:pt x="76595" y="113437"/>
                  <a:pt x="81702" y="112500"/>
                </a:cubicBezTo>
                <a:cubicBezTo>
                  <a:pt x="79148" y="113437"/>
                  <a:pt x="76595" y="114375"/>
                  <a:pt x="76595" y="115312"/>
                </a:cubicBezTo>
                <a:cubicBezTo>
                  <a:pt x="74042" y="115312"/>
                  <a:pt x="74042" y="115312"/>
                  <a:pt x="74042" y="115312"/>
                </a:cubicBezTo>
                <a:cubicBezTo>
                  <a:pt x="74042" y="115312"/>
                  <a:pt x="74042" y="115312"/>
                  <a:pt x="74042" y="115312"/>
                </a:cubicBezTo>
                <a:cubicBezTo>
                  <a:pt x="71489" y="115312"/>
                  <a:pt x="68936" y="115312"/>
                  <a:pt x="68936" y="116250"/>
                </a:cubicBezTo>
                <a:cubicBezTo>
                  <a:pt x="66382" y="117187"/>
                  <a:pt x="66382" y="117187"/>
                  <a:pt x="68936" y="119062"/>
                </a:cubicBezTo>
                <a:cubicBezTo>
                  <a:pt x="68936" y="119062"/>
                  <a:pt x="71489" y="120000"/>
                  <a:pt x="74042" y="120000"/>
                </a:cubicBezTo>
                <a:cubicBezTo>
                  <a:pt x="84255" y="119062"/>
                  <a:pt x="91914" y="112500"/>
                  <a:pt x="94468" y="109687"/>
                </a:cubicBezTo>
                <a:cubicBezTo>
                  <a:pt x="102127" y="105000"/>
                  <a:pt x="107234" y="100312"/>
                  <a:pt x="112340" y="94687"/>
                </a:cubicBezTo>
                <a:cubicBezTo>
                  <a:pt x="120000" y="84375"/>
                  <a:pt x="120000" y="73125"/>
                  <a:pt x="117446" y="62812"/>
                </a:cubicBezTo>
                <a:close/>
                <a:moveTo>
                  <a:pt x="102127" y="58125"/>
                </a:moveTo>
                <a:cubicBezTo>
                  <a:pt x="102127" y="56250"/>
                  <a:pt x="102127" y="53437"/>
                  <a:pt x="99574" y="51562"/>
                </a:cubicBezTo>
                <a:cubicBezTo>
                  <a:pt x="102127" y="52500"/>
                  <a:pt x="102127" y="52500"/>
                  <a:pt x="102127" y="53437"/>
                </a:cubicBezTo>
                <a:cubicBezTo>
                  <a:pt x="109787" y="68437"/>
                  <a:pt x="109787" y="86250"/>
                  <a:pt x="89361" y="100312"/>
                </a:cubicBezTo>
                <a:cubicBezTo>
                  <a:pt x="94468" y="92812"/>
                  <a:pt x="99574" y="85312"/>
                  <a:pt x="102127" y="77812"/>
                </a:cubicBezTo>
                <a:cubicBezTo>
                  <a:pt x="104680" y="71250"/>
                  <a:pt x="104680" y="64687"/>
                  <a:pt x="102127" y="581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Shape 682"/>
          <p:cNvSpPr/>
          <p:nvPr/>
        </p:nvSpPr>
        <p:spPr>
          <a:xfrm rot="9131728">
            <a:off x="5113502" y="1647945"/>
            <a:ext cx="539600" cy="5604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3200"/>
                </a:moveTo>
                <a:cubicBezTo>
                  <a:pt x="120000" y="43200"/>
                  <a:pt x="120000" y="41600"/>
                  <a:pt x="118333" y="40000"/>
                </a:cubicBezTo>
                <a:cubicBezTo>
                  <a:pt x="95000" y="28800"/>
                  <a:pt x="70000" y="19200"/>
                  <a:pt x="46666" y="8000"/>
                </a:cubicBezTo>
                <a:cubicBezTo>
                  <a:pt x="45000" y="6400"/>
                  <a:pt x="43333" y="8000"/>
                  <a:pt x="43333" y="9600"/>
                </a:cubicBezTo>
                <a:cubicBezTo>
                  <a:pt x="38333" y="6400"/>
                  <a:pt x="33333" y="4800"/>
                  <a:pt x="28333" y="1600"/>
                </a:cubicBezTo>
                <a:cubicBezTo>
                  <a:pt x="26666" y="0"/>
                  <a:pt x="23333" y="1600"/>
                  <a:pt x="23333" y="3200"/>
                </a:cubicBezTo>
                <a:cubicBezTo>
                  <a:pt x="23333" y="4800"/>
                  <a:pt x="23333" y="6400"/>
                  <a:pt x="21666" y="9600"/>
                </a:cubicBezTo>
                <a:cubicBezTo>
                  <a:pt x="20000" y="8000"/>
                  <a:pt x="18333" y="8000"/>
                  <a:pt x="18333" y="9600"/>
                </a:cubicBezTo>
                <a:cubicBezTo>
                  <a:pt x="18333" y="11200"/>
                  <a:pt x="18333" y="11200"/>
                  <a:pt x="18333" y="11200"/>
                </a:cubicBezTo>
                <a:cubicBezTo>
                  <a:pt x="18333" y="11200"/>
                  <a:pt x="18333" y="11200"/>
                  <a:pt x="18333" y="11200"/>
                </a:cubicBezTo>
                <a:cubicBezTo>
                  <a:pt x="18333" y="11200"/>
                  <a:pt x="18333" y="11200"/>
                  <a:pt x="18333" y="11200"/>
                </a:cubicBezTo>
                <a:cubicBezTo>
                  <a:pt x="15000" y="27200"/>
                  <a:pt x="13333" y="43200"/>
                  <a:pt x="11666" y="59200"/>
                </a:cubicBezTo>
                <a:cubicBezTo>
                  <a:pt x="8333" y="75200"/>
                  <a:pt x="5000" y="91200"/>
                  <a:pt x="1666" y="107200"/>
                </a:cubicBezTo>
                <a:cubicBezTo>
                  <a:pt x="0" y="108800"/>
                  <a:pt x="3333" y="110400"/>
                  <a:pt x="5000" y="110400"/>
                </a:cubicBezTo>
                <a:cubicBezTo>
                  <a:pt x="5000" y="112000"/>
                  <a:pt x="10000" y="112000"/>
                  <a:pt x="10000" y="110400"/>
                </a:cubicBezTo>
                <a:cubicBezTo>
                  <a:pt x="11666" y="97600"/>
                  <a:pt x="15000" y="86400"/>
                  <a:pt x="16666" y="75200"/>
                </a:cubicBezTo>
                <a:cubicBezTo>
                  <a:pt x="15000" y="88000"/>
                  <a:pt x="13333" y="102400"/>
                  <a:pt x="11666" y="115200"/>
                </a:cubicBezTo>
                <a:cubicBezTo>
                  <a:pt x="11666" y="118400"/>
                  <a:pt x="16666" y="120000"/>
                  <a:pt x="18333" y="116800"/>
                </a:cubicBezTo>
                <a:cubicBezTo>
                  <a:pt x="23333" y="84800"/>
                  <a:pt x="28333" y="52800"/>
                  <a:pt x="30000" y="20800"/>
                </a:cubicBezTo>
                <a:cubicBezTo>
                  <a:pt x="30000" y="20800"/>
                  <a:pt x="30000" y="19200"/>
                  <a:pt x="30000" y="19200"/>
                </a:cubicBezTo>
                <a:cubicBezTo>
                  <a:pt x="30000" y="19200"/>
                  <a:pt x="30000" y="17600"/>
                  <a:pt x="30000" y="17600"/>
                </a:cubicBezTo>
                <a:cubicBezTo>
                  <a:pt x="43333" y="24000"/>
                  <a:pt x="56666" y="28800"/>
                  <a:pt x="70000" y="33600"/>
                </a:cubicBezTo>
                <a:cubicBezTo>
                  <a:pt x="85000" y="40000"/>
                  <a:pt x="101666" y="46400"/>
                  <a:pt x="116666" y="51200"/>
                </a:cubicBezTo>
                <a:cubicBezTo>
                  <a:pt x="118333" y="52800"/>
                  <a:pt x="120000" y="49600"/>
                  <a:pt x="120000" y="46400"/>
                </a:cubicBezTo>
                <a:cubicBezTo>
                  <a:pt x="120000" y="46400"/>
                  <a:pt x="120000" y="44800"/>
                  <a:pt x="120000" y="43200"/>
                </a:cubicBezTo>
                <a:close/>
                <a:moveTo>
                  <a:pt x="35000" y="14400"/>
                </a:moveTo>
                <a:cubicBezTo>
                  <a:pt x="33333" y="12800"/>
                  <a:pt x="31666" y="12800"/>
                  <a:pt x="30000" y="11200"/>
                </a:cubicBezTo>
                <a:cubicBezTo>
                  <a:pt x="30000" y="11200"/>
                  <a:pt x="30000" y="9600"/>
                  <a:pt x="30000" y="9600"/>
                </a:cubicBezTo>
                <a:cubicBezTo>
                  <a:pt x="30000" y="9600"/>
                  <a:pt x="30000" y="9600"/>
                  <a:pt x="30000" y="9600"/>
                </a:cubicBezTo>
                <a:cubicBezTo>
                  <a:pt x="33333" y="9600"/>
                  <a:pt x="35000" y="11200"/>
                  <a:pt x="36666" y="12800"/>
                </a:cubicBezTo>
                <a:cubicBezTo>
                  <a:pt x="36666" y="12800"/>
                  <a:pt x="36666" y="12800"/>
                  <a:pt x="35000" y="144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4877225" y="1882850"/>
            <a:ext cx="3809100" cy="2844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76" y="25074"/>
                </a:moveTo>
                <a:cubicBezTo>
                  <a:pt x="106127" y="16119"/>
                  <a:pt x="97803" y="11641"/>
                  <a:pt x="89479" y="8059"/>
                </a:cubicBezTo>
                <a:cubicBezTo>
                  <a:pt x="70057" y="895"/>
                  <a:pt x="46473" y="0"/>
                  <a:pt x="27745" y="11641"/>
                </a:cubicBezTo>
                <a:cubicBezTo>
                  <a:pt x="19421" y="17014"/>
                  <a:pt x="11791" y="25074"/>
                  <a:pt x="6936" y="35820"/>
                </a:cubicBezTo>
                <a:cubicBezTo>
                  <a:pt x="6936" y="34925"/>
                  <a:pt x="6242" y="34925"/>
                  <a:pt x="6242" y="35820"/>
                </a:cubicBezTo>
                <a:cubicBezTo>
                  <a:pt x="5549" y="36716"/>
                  <a:pt x="5549" y="37611"/>
                  <a:pt x="5549" y="38507"/>
                </a:cubicBezTo>
                <a:cubicBezTo>
                  <a:pt x="2080" y="47462"/>
                  <a:pt x="0" y="56417"/>
                  <a:pt x="693" y="67164"/>
                </a:cubicBezTo>
                <a:cubicBezTo>
                  <a:pt x="2080" y="77910"/>
                  <a:pt x="5549" y="87761"/>
                  <a:pt x="10404" y="96716"/>
                </a:cubicBezTo>
                <a:cubicBezTo>
                  <a:pt x="17341" y="106567"/>
                  <a:pt x="26358" y="111940"/>
                  <a:pt x="36069" y="113731"/>
                </a:cubicBezTo>
                <a:cubicBezTo>
                  <a:pt x="56184" y="119104"/>
                  <a:pt x="81156" y="120000"/>
                  <a:pt x="99190" y="105671"/>
                </a:cubicBezTo>
                <a:cubicBezTo>
                  <a:pt x="112369" y="94925"/>
                  <a:pt x="120000" y="77910"/>
                  <a:pt x="119306" y="60000"/>
                </a:cubicBezTo>
                <a:cubicBezTo>
                  <a:pt x="119306" y="59104"/>
                  <a:pt x="119306" y="58208"/>
                  <a:pt x="119306" y="57313"/>
                </a:cubicBezTo>
                <a:cubicBezTo>
                  <a:pt x="120000" y="45671"/>
                  <a:pt x="117919" y="34029"/>
                  <a:pt x="111676" y="25074"/>
                </a:cubicBezTo>
                <a:close/>
                <a:moveTo>
                  <a:pt x="6936" y="82388"/>
                </a:moveTo>
                <a:cubicBezTo>
                  <a:pt x="3468" y="71641"/>
                  <a:pt x="2774" y="60895"/>
                  <a:pt x="4855" y="51044"/>
                </a:cubicBezTo>
                <a:cubicBezTo>
                  <a:pt x="4161" y="69850"/>
                  <a:pt x="7630" y="88656"/>
                  <a:pt x="20115" y="100298"/>
                </a:cubicBezTo>
                <a:cubicBezTo>
                  <a:pt x="20809" y="101194"/>
                  <a:pt x="21502" y="101194"/>
                  <a:pt x="22890" y="102089"/>
                </a:cubicBezTo>
                <a:cubicBezTo>
                  <a:pt x="15953" y="97611"/>
                  <a:pt x="10404" y="91343"/>
                  <a:pt x="6936" y="82388"/>
                </a:cubicBezTo>
                <a:close/>
                <a:moveTo>
                  <a:pt x="105433" y="93134"/>
                </a:moveTo>
                <a:cubicBezTo>
                  <a:pt x="92947" y="109253"/>
                  <a:pt x="75606" y="111940"/>
                  <a:pt x="58959" y="111940"/>
                </a:cubicBezTo>
                <a:cubicBezTo>
                  <a:pt x="67283" y="111044"/>
                  <a:pt x="75606" y="109253"/>
                  <a:pt x="82543" y="106567"/>
                </a:cubicBezTo>
                <a:cubicBezTo>
                  <a:pt x="92254" y="103880"/>
                  <a:pt x="100578" y="98507"/>
                  <a:pt x="106820" y="90447"/>
                </a:cubicBezTo>
                <a:cubicBezTo>
                  <a:pt x="106820" y="91343"/>
                  <a:pt x="106127" y="92238"/>
                  <a:pt x="105433" y="93134"/>
                </a:cubicBezTo>
                <a:close/>
                <a:moveTo>
                  <a:pt x="54797" y="10746"/>
                </a:moveTo>
                <a:cubicBezTo>
                  <a:pt x="72832" y="11641"/>
                  <a:pt x="92947" y="14328"/>
                  <a:pt x="106127" y="33134"/>
                </a:cubicBezTo>
                <a:cubicBezTo>
                  <a:pt x="113757" y="44776"/>
                  <a:pt x="116531" y="58208"/>
                  <a:pt x="114450" y="71641"/>
                </a:cubicBezTo>
                <a:cubicBezTo>
                  <a:pt x="110289" y="83283"/>
                  <a:pt x="103352" y="93134"/>
                  <a:pt x="94335" y="98507"/>
                </a:cubicBezTo>
                <a:cubicBezTo>
                  <a:pt x="84624" y="104776"/>
                  <a:pt x="72832" y="106567"/>
                  <a:pt x="61734" y="107462"/>
                </a:cubicBezTo>
                <a:cubicBezTo>
                  <a:pt x="50635" y="109253"/>
                  <a:pt x="40231" y="109253"/>
                  <a:pt x="29826" y="103880"/>
                </a:cubicBezTo>
                <a:cubicBezTo>
                  <a:pt x="9710" y="94029"/>
                  <a:pt x="4855" y="68059"/>
                  <a:pt x="6242" y="43880"/>
                </a:cubicBezTo>
                <a:cubicBezTo>
                  <a:pt x="9017" y="35820"/>
                  <a:pt x="12485" y="29552"/>
                  <a:pt x="18034" y="23283"/>
                </a:cubicBezTo>
                <a:cubicBezTo>
                  <a:pt x="32601" y="7164"/>
                  <a:pt x="53410" y="4477"/>
                  <a:pt x="72138" y="7164"/>
                </a:cubicBezTo>
                <a:cubicBezTo>
                  <a:pt x="88786" y="9850"/>
                  <a:pt x="109595" y="16119"/>
                  <a:pt x="115838" y="38507"/>
                </a:cubicBezTo>
                <a:cubicBezTo>
                  <a:pt x="116531" y="42089"/>
                  <a:pt x="117225" y="45671"/>
                  <a:pt x="117225" y="49253"/>
                </a:cubicBezTo>
                <a:cubicBezTo>
                  <a:pt x="116531" y="45671"/>
                  <a:pt x="115144" y="42985"/>
                  <a:pt x="113757" y="40298"/>
                </a:cubicBezTo>
                <a:cubicBezTo>
                  <a:pt x="101965" y="14328"/>
                  <a:pt x="76300" y="5373"/>
                  <a:pt x="54797" y="8955"/>
                </a:cubicBezTo>
                <a:cubicBezTo>
                  <a:pt x="53410" y="8955"/>
                  <a:pt x="53410" y="10746"/>
                  <a:pt x="54797" y="107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2"/>
          </p:nvPr>
        </p:nvSpPr>
        <p:spPr>
          <a:xfrm>
            <a:off x="674725" y="3124200"/>
            <a:ext cx="2746800" cy="157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fonts used in this template are taken from </a:t>
            </a:r>
            <a:r>
              <a:rPr lang="en" b="1"/>
              <a:t>Google </a:t>
            </a:r>
            <a:r>
              <a:rPr lang="en"/>
              <a:t>fonts. ( Impact, Holtwood One SC, Arial, Bowlby One, </a:t>
            </a:r>
            <a:r>
              <a:rPr lang="en">
                <a:solidFill>
                  <a:schemeClr val="lt1"/>
                </a:solidFill>
              </a:rPr>
              <a:t>Calligraffiti, Architects Daughter, </a:t>
            </a:r>
            <a:r>
              <a:rPr lang="en"/>
              <a:t> Covered by your Grace, Courgette, Julius Sans One, Chelsea Market, Anton, Ultra, Pacifico, Bangers, Gabriela, Dancing Script, Amatic SC 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download the fonts from the following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https://www.google.com/fonts/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6251"/>
                </a:solidFill>
              </a:rPr>
              <a:t>Credits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subTitle" idx="1"/>
          </p:nvPr>
        </p:nvSpPr>
        <p:spPr>
          <a:xfrm>
            <a:off x="674712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Fonts</a:t>
            </a:r>
          </a:p>
        </p:txBody>
      </p:sp>
      <p:sp>
        <p:nvSpPr>
          <p:cNvPr id="691" name="Shape 691"/>
          <p:cNvSpPr txBox="1">
            <a:spLocks noGrp="1"/>
          </p:cNvSpPr>
          <p:nvPr>
            <p:ph type="subTitle" idx="3"/>
          </p:nvPr>
        </p:nvSpPr>
        <p:spPr>
          <a:xfrm>
            <a:off x="3321407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Backgrounds</a:t>
            </a:r>
          </a:p>
        </p:txBody>
      </p:sp>
      <p:sp>
        <p:nvSpPr>
          <p:cNvPr id="692" name="Shape 692"/>
          <p:cNvSpPr txBox="1">
            <a:spLocks noGrp="1"/>
          </p:cNvSpPr>
          <p:nvPr>
            <p:ph type="body" idx="4"/>
          </p:nvPr>
        </p:nvSpPr>
        <p:spPr>
          <a:xfrm>
            <a:off x="3321398" y="19496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/>
              <a:t>The backgrounds were created by</a:t>
            </a:r>
            <a:r>
              <a:rPr lang="en" b="1"/>
              <a:t> Free Google Slides Templates</a:t>
            </a:r>
            <a:r>
              <a:rPr lang="en"/>
              <a:t> and downloaded from: </a:t>
            </a:r>
            <a:r>
              <a:rPr lang="en" b="1"/>
              <a:t>thehottestwallpapers.com</a:t>
            </a:r>
            <a:r>
              <a:rPr lang="en"/>
              <a:t>, </a:t>
            </a:r>
            <a:r>
              <a:rPr lang="en" b="1"/>
              <a:t>freepik.com</a:t>
            </a:r>
            <a:r>
              <a:rPr lang="en"/>
              <a:t>, </a:t>
            </a:r>
            <a:r>
              <a:rPr lang="en" b="1"/>
              <a:t>all-free-download.com</a:t>
            </a:r>
            <a:r>
              <a:rPr lang="en"/>
              <a:t>, </a:t>
            </a:r>
            <a:r>
              <a:rPr lang="en" b="1"/>
              <a:t>pageresource.com</a:t>
            </a:r>
            <a:r>
              <a:rPr lang="en"/>
              <a:t>.</a:t>
            </a:r>
          </a:p>
        </p:txBody>
      </p:sp>
      <p:sp>
        <p:nvSpPr>
          <p:cNvPr id="693" name="Shape 693"/>
          <p:cNvSpPr txBox="1">
            <a:spLocks noGrp="1"/>
          </p:cNvSpPr>
          <p:nvPr>
            <p:ph type="subTitle" idx="5"/>
          </p:nvPr>
        </p:nvSpPr>
        <p:spPr>
          <a:xfrm>
            <a:off x="5951489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Images</a:t>
            </a:r>
          </a:p>
        </p:txBody>
      </p:sp>
      <p:sp>
        <p:nvSpPr>
          <p:cNvPr id="694" name="Shape 694"/>
          <p:cNvSpPr txBox="1">
            <a:spLocks noGrp="1"/>
          </p:cNvSpPr>
          <p:nvPr>
            <p:ph type="body" idx="6"/>
          </p:nvPr>
        </p:nvSpPr>
        <p:spPr>
          <a:xfrm>
            <a:off x="5951508" y="19496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Photos in this template were downloaded from </a:t>
            </a:r>
            <a:r>
              <a:rPr lang="en" b="1"/>
              <a:t>freepik.com</a:t>
            </a:r>
            <a:r>
              <a:rPr lang="en"/>
              <a:t>. Attribution is located in each slide notes and the Credits slide.</a:t>
            </a:r>
          </a:p>
        </p:txBody>
      </p:sp>
      <p:sp>
        <p:nvSpPr>
          <p:cNvPr id="695" name="Shape 695"/>
          <p:cNvSpPr txBox="1">
            <a:spLocks noGrp="1"/>
          </p:cNvSpPr>
          <p:nvPr>
            <p:ph type="subTitle" idx="7"/>
          </p:nvPr>
        </p:nvSpPr>
        <p:spPr>
          <a:xfrm>
            <a:off x="674712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Shapes &amp; Icons</a:t>
            </a:r>
          </a:p>
        </p:txBody>
      </p:sp>
      <p:sp>
        <p:nvSpPr>
          <p:cNvPr id="696" name="Shape 696"/>
          <p:cNvSpPr txBox="1">
            <a:spLocks noGrp="1"/>
          </p:cNvSpPr>
          <p:nvPr>
            <p:ph type="subTitle" idx="9"/>
          </p:nvPr>
        </p:nvSpPr>
        <p:spPr>
          <a:xfrm>
            <a:off x="3321407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Color Palette</a:t>
            </a:r>
          </a:p>
        </p:txBody>
      </p:sp>
      <p:sp>
        <p:nvSpPr>
          <p:cNvPr id="697" name="Shape 697"/>
          <p:cNvSpPr txBox="1">
            <a:spLocks noGrp="1"/>
          </p:cNvSpPr>
          <p:nvPr>
            <p:ph type="body" idx="13"/>
          </p:nvPr>
        </p:nvSpPr>
        <p:spPr>
          <a:xfrm>
            <a:off x="3321400" y="312420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Template provides a theme with six basic colors:</a:t>
            </a:r>
          </a:p>
        </p:txBody>
      </p:sp>
      <p:sp>
        <p:nvSpPr>
          <p:cNvPr id="698" name="Shape 698"/>
          <p:cNvSpPr txBox="1">
            <a:spLocks noGrp="1"/>
          </p:cNvSpPr>
          <p:nvPr>
            <p:ph type="subTitle" idx="14"/>
          </p:nvPr>
        </p:nvSpPr>
        <p:spPr>
          <a:xfrm>
            <a:off x="5951489" y="2797525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Trademarks</a:t>
            </a:r>
          </a:p>
        </p:txBody>
      </p:sp>
      <p:sp>
        <p:nvSpPr>
          <p:cNvPr id="699" name="Shape 699"/>
          <p:cNvSpPr txBox="1">
            <a:spLocks noGrp="1"/>
          </p:cNvSpPr>
          <p:nvPr>
            <p:ph type="body" idx="15"/>
          </p:nvPr>
        </p:nvSpPr>
        <p:spPr>
          <a:xfrm>
            <a:off x="5951475" y="3124200"/>
            <a:ext cx="1787699" cy="105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Microsoft® and PowerPoint® are trademarks or registered trademarks of Microsoft Corporation.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endParaRPr sz="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© 2015 Google Inc, used with permission. Google and the Google logo are registered trademarks of Google Inc.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endParaRPr sz="8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Google Drive® is a registered trademark of Google Inc.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 txBox="1">
            <a:spLocks noGrp="1"/>
          </p:cNvSpPr>
          <p:nvPr>
            <p:ph type="body" idx="8"/>
          </p:nvPr>
        </p:nvSpPr>
        <p:spPr>
          <a:xfrm>
            <a:off x="674712" y="1949625"/>
            <a:ext cx="2746800" cy="91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/>
              <a:t>Vectorial Shapes in this Template were created by </a:t>
            </a:r>
            <a:r>
              <a:rPr lang="en" b="1"/>
              <a:t>Free Google Slides Templates</a:t>
            </a:r>
            <a:r>
              <a:rPr lang="en"/>
              <a:t> and downloaded from </a:t>
            </a:r>
            <a:r>
              <a:rPr lang="en" b="1"/>
              <a:t>FreePik.com.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endParaRPr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/>
              <a:t>Icons in this Template are part of Google® Material Icons and </a:t>
            </a:r>
            <a:r>
              <a:rPr lang="en" b="1"/>
              <a:t>flaticons.com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3421614" y="3594287"/>
            <a:ext cx="1113599" cy="2739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#ffab40</a:t>
            </a:r>
          </a:p>
        </p:txBody>
      </p:sp>
      <p:sp>
        <p:nvSpPr>
          <p:cNvPr id="702" name="Shape 702"/>
          <p:cNvSpPr/>
          <p:nvPr/>
        </p:nvSpPr>
        <p:spPr>
          <a:xfrm>
            <a:off x="4608564" y="3940837"/>
            <a:ext cx="1113599" cy="273900"/>
          </a:xfrm>
          <a:prstGeom prst="rect">
            <a:avLst/>
          </a:prstGeom>
          <a:solidFill>
            <a:srgbClr val="FF62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#ff6251</a:t>
            </a:r>
          </a:p>
        </p:txBody>
      </p:sp>
      <p:sp>
        <p:nvSpPr>
          <p:cNvPr id="703" name="Shape 703"/>
          <p:cNvSpPr/>
          <p:nvPr/>
        </p:nvSpPr>
        <p:spPr>
          <a:xfrm>
            <a:off x="3421514" y="3940837"/>
            <a:ext cx="1113599" cy="273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#e06666</a:t>
            </a:r>
          </a:p>
        </p:txBody>
      </p:sp>
      <p:sp>
        <p:nvSpPr>
          <p:cNvPr id="704" name="Shape 704"/>
          <p:cNvSpPr/>
          <p:nvPr/>
        </p:nvSpPr>
        <p:spPr>
          <a:xfrm>
            <a:off x="4608564" y="3594287"/>
            <a:ext cx="1113599" cy="273900"/>
          </a:xfrm>
          <a:prstGeom prst="rect">
            <a:avLst/>
          </a:prstGeom>
          <a:solidFill>
            <a:srgbClr val="FF62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#ff6251</a:t>
            </a:r>
          </a:p>
        </p:txBody>
      </p:sp>
      <p:sp>
        <p:nvSpPr>
          <p:cNvPr id="705" name="Shape 705"/>
          <p:cNvSpPr/>
          <p:nvPr/>
        </p:nvSpPr>
        <p:spPr>
          <a:xfrm>
            <a:off x="3421514" y="4287387"/>
            <a:ext cx="1113599" cy="273900"/>
          </a:xfrm>
          <a:prstGeom prst="rect">
            <a:avLst/>
          </a:prstGeom>
          <a:solidFill>
            <a:srgbClr val="ECB88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#ecb883</a:t>
            </a:r>
          </a:p>
        </p:txBody>
      </p:sp>
      <p:sp>
        <p:nvSpPr>
          <p:cNvPr id="706" name="Shape 706"/>
          <p:cNvSpPr/>
          <p:nvPr/>
        </p:nvSpPr>
        <p:spPr>
          <a:xfrm>
            <a:off x="4608564" y="4287387"/>
            <a:ext cx="1113599" cy="273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0" y="0"/>
            <a:ext cx="9144000" cy="5127600"/>
          </a:xfrm>
          <a:prstGeom prst="rect">
            <a:avLst/>
          </a:prstGeom>
          <a:solidFill>
            <a:srgbClr val="E06868">
              <a:alpha val="3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695900" y="-304350"/>
            <a:ext cx="5752200" cy="5752200"/>
          </a:xfrm>
          <a:prstGeom prst="ellipse">
            <a:avLst/>
          </a:prstGeom>
          <a:solidFill>
            <a:srgbClr val="000000">
              <a:alpha val="5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1415069" y="1989449"/>
            <a:ext cx="6203012" cy="246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FF6251"/>
                </a:solidFill>
                <a:latin typeface="Impact"/>
                <a:ea typeface="Impact"/>
                <a:cs typeface="Impact"/>
                <a:sym typeface="Impact"/>
              </a:rPr>
              <a:t>TeamWork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FF6251"/>
                </a:solidFill>
                <a:latin typeface="Impact"/>
                <a:ea typeface="Impact"/>
                <a:cs typeface="Impact"/>
                <a:sym typeface="Impact"/>
              </a:rPr>
              <a:t>Empathy</a:t>
            </a:r>
            <a:endParaRPr lang="en" sz="9600" dirty="0">
              <a:solidFill>
                <a:srgbClr val="FF625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2582400" y="509625"/>
            <a:ext cx="3979200" cy="97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altLang="en-US" sz="4800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chitects Daughter"/>
                <a:sym typeface="Architects Daughter"/>
              </a:rPr>
              <a:t>團隊的核心</a:t>
            </a:r>
            <a:endParaRPr lang="en" sz="4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chitects Daughter"/>
              <a:sym typeface="Architects Daughter"/>
            </a:endParaRPr>
          </a:p>
        </p:txBody>
      </p:sp>
      <p:grpSp>
        <p:nvGrpSpPr>
          <p:cNvPr id="252" name="Shape 252"/>
          <p:cNvGrpSpPr/>
          <p:nvPr/>
        </p:nvGrpSpPr>
        <p:grpSpPr>
          <a:xfrm>
            <a:off x="2992575" y="1666075"/>
            <a:ext cx="3256200" cy="55800"/>
            <a:chOff x="3041250" y="1464925"/>
            <a:chExt cx="3256200" cy="55800"/>
          </a:xfrm>
        </p:grpSpPr>
        <p:sp>
          <p:nvSpPr>
            <p:cNvPr id="253" name="Shape 253"/>
            <p:cNvSpPr/>
            <p:nvPr/>
          </p:nvSpPr>
          <p:spPr>
            <a:xfrm>
              <a:off x="3041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193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346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3498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3650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3803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55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108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60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4412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4565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4717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4870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022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174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327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479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632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784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936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089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241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5" name="Shape 275"/>
          <p:cNvGrpSpPr/>
          <p:nvPr/>
        </p:nvGrpSpPr>
        <p:grpSpPr>
          <a:xfrm>
            <a:off x="2992575" y="4555575"/>
            <a:ext cx="3256200" cy="55800"/>
            <a:chOff x="3041250" y="1464925"/>
            <a:chExt cx="3256200" cy="55800"/>
          </a:xfrm>
        </p:grpSpPr>
        <p:sp>
          <p:nvSpPr>
            <p:cNvPr id="276" name="Shape 276"/>
            <p:cNvSpPr/>
            <p:nvPr/>
          </p:nvSpPr>
          <p:spPr>
            <a:xfrm>
              <a:off x="3041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3193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3346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3498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650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3803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3955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4108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4260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4412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4565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717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0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022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174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327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479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6320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7844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9368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60892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6241650" y="1464925"/>
              <a:ext cx="55800" cy="55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6251"/>
                </a:solidFill>
              </a:rPr>
              <a:t>Icons &amp; Shapes</a:t>
            </a:r>
          </a:p>
        </p:txBody>
      </p:sp>
      <p:sp>
        <p:nvSpPr>
          <p:cNvPr id="712" name="Shape 712"/>
          <p:cNvSpPr txBox="1">
            <a:spLocks noGrp="1"/>
          </p:cNvSpPr>
          <p:nvPr>
            <p:ph type="subTitle" idx="1"/>
          </p:nvPr>
        </p:nvSpPr>
        <p:spPr>
          <a:xfrm>
            <a:off x="691325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Vector Icons</a:t>
            </a:r>
          </a:p>
        </p:txBody>
      </p:sp>
      <p:sp>
        <p:nvSpPr>
          <p:cNvPr id="713" name="Shape 713"/>
          <p:cNvSpPr txBox="1">
            <a:spLocks noGrp="1"/>
          </p:cNvSpPr>
          <p:nvPr>
            <p:ph type="body" idx="2"/>
          </p:nvPr>
        </p:nvSpPr>
        <p:spPr>
          <a:xfrm>
            <a:off x="691325" y="2171700"/>
            <a:ext cx="2381399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Free Google Slides Templates</a:t>
            </a:r>
            <a:r>
              <a:rPr lang="en"/>
              <a:t> uses Vectorial Icons from the most popular Free Sources.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subTitle" idx="5"/>
          </p:nvPr>
        </p:nvSpPr>
        <p:spPr>
          <a:xfrm>
            <a:off x="3284489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Resize the Icons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6"/>
          </p:nvPr>
        </p:nvSpPr>
        <p:spPr>
          <a:xfrm>
            <a:off x="3284489" y="2171700"/>
            <a:ext cx="2746800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Icons are resizable. Change the icons size without losing resolution.</a:t>
            </a:r>
          </a:p>
        </p:txBody>
      </p:sp>
      <p:sp>
        <p:nvSpPr>
          <p:cNvPr id="716" name="Shape 716"/>
          <p:cNvSpPr/>
          <p:nvPr/>
        </p:nvSpPr>
        <p:spPr>
          <a:xfrm>
            <a:off x="1418433" y="2864488"/>
            <a:ext cx="301625" cy="334963"/>
          </a:xfrm>
          <a:custGeom>
            <a:avLst/>
            <a:gdLst/>
            <a:ahLst/>
            <a:cxnLst/>
            <a:rect l="0" t="0" r="0" b="0"/>
            <a:pathLst>
              <a:path w="300" h="333" extrusionOk="0">
                <a:moveTo>
                  <a:pt x="150" y="0"/>
                </a:moveTo>
                <a:cubicBezTo>
                  <a:pt x="168" y="0"/>
                  <a:pt x="183" y="15"/>
                  <a:pt x="183" y="33"/>
                </a:cubicBezTo>
                <a:cubicBezTo>
                  <a:pt x="183" y="51"/>
                  <a:pt x="168" y="66"/>
                  <a:pt x="150" y="66"/>
                </a:cubicBezTo>
                <a:cubicBezTo>
                  <a:pt x="131" y="66"/>
                  <a:pt x="116" y="51"/>
                  <a:pt x="116" y="33"/>
                </a:cubicBezTo>
                <a:cubicBezTo>
                  <a:pt x="116" y="15"/>
                  <a:pt x="131" y="0"/>
                  <a:pt x="150" y="0"/>
                </a:cubicBezTo>
                <a:close/>
                <a:moveTo>
                  <a:pt x="3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200" y="333"/>
                  <a:pt x="200" y="333"/>
                  <a:pt x="200" y="333"/>
                </a:cubicBezTo>
                <a:cubicBezTo>
                  <a:pt x="166" y="333"/>
                  <a:pt x="166" y="333"/>
                  <a:pt x="166" y="333"/>
                </a:cubicBezTo>
                <a:cubicBezTo>
                  <a:pt x="166" y="233"/>
                  <a:pt x="166" y="233"/>
                  <a:pt x="166" y="233"/>
                </a:cubicBezTo>
                <a:cubicBezTo>
                  <a:pt x="133" y="233"/>
                  <a:pt x="133" y="233"/>
                  <a:pt x="133" y="233"/>
                </a:cubicBezTo>
                <a:cubicBezTo>
                  <a:pt x="133" y="333"/>
                  <a:pt x="133" y="333"/>
                  <a:pt x="133" y="333"/>
                </a:cubicBezTo>
                <a:cubicBezTo>
                  <a:pt x="100" y="333"/>
                  <a:pt x="100" y="333"/>
                  <a:pt x="100" y="333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83"/>
                  <a:pt x="0" y="83"/>
                  <a:pt x="0" y="83"/>
                </a:cubicBezTo>
                <a:cubicBezTo>
                  <a:pt x="300" y="83"/>
                  <a:pt x="300" y="83"/>
                  <a:pt x="300" y="83"/>
                </a:cubicBezTo>
                <a:lnTo>
                  <a:pt x="300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1391091" y="3250250"/>
            <a:ext cx="319087" cy="350838"/>
          </a:xfrm>
          <a:custGeom>
            <a:avLst/>
            <a:gdLst/>
            <a:ahLst/>
            <a:cxnLst/>
            <a:rect l="0" t="0" r="0" b="0"/>
            <a:pathLst>
              <a:path w="201" h="221" extrusionOk="0">
                <a:moveTo>
                  <a:pt x="21" y="95"/>
                </a:moveTo>
                <a:lnTo>
                  <a:pt x="21" y="169"/>
                </a:lnTo>
                <a:lnTo>
                  <a:pt x="53" y="169"/>
                </a:lnTo>
                <a:lnTo>
                  <a:pt x="53" y="95"/>
                </a:lnTo>
                <a:lnTo>
                  <a:pt x="21" y="95"/>
                </a:lnTo>
                <a:close/>
                <a:moveTo>
                  <a:pt x="85" y="95"/>
                </a:moveTo>
                <a:lnTo>
                  <a:pt x="85" y="169"/>
                </a:lnTo>
                <a:lnTo>
                  <a:pt x="116" y="169"/>
                </a:lnTo>
                <a:lnTo>
                  <a:pt x="116" y="95"/>
                </a:lnTo>
                <a:lnTo>
                  <a:pt x="85" y="95"/>
                </a:lnTo>
                <a:close/>
                <a:moveTo>
                  <a:pt x="0" y="221"/>
                </a:moveTo>
                <a:lnTo>
                  <a:pt x="201" y="221"/>
                </a:lnTo>
                <a:lnTo>
                  <a:pt x="201" y="190"/>
                </a:lnTo>
                <a:lnTo>
                  <a:pt x="0" y="190"/>
                </a:lnTo>
                <a:lnTo>
                  <a:pt x="0" y="221"/>
                </a:lnTo>
                <a:close/>
                <a:moveTo>
                  <a:pt x="148" y="95"/>
                </a:moveTo>
                <a:lnTo>
                  <a:pt x="148" y="169"/>
                </a:lnTo>
                <a:lnTo>
                  <a:pt x="180" y="169"/>
                </a:lnTo>
                <a:lnTo>
                  <a:pt x="180" y="95"/>
                </a:lnTo>
                <a:lnTo>
                  <a:pt x="148" y="95"/>
                </a:lnTo>
                <a:close/>
                <a:moveTo>
                  <a:pt x="100" y="0"/>
                </a:moveTo>
                <a:lnTo>
                  <a:pt x="0" y="52"/>
                </a:lnTo>
                <a:lnTo>
                  <a:pt x="0" y="74"/>
                </a:lnTo>
                <a:lnTo>
                  <a:pt x="201" y="74"/>
                </a:lnTo>
                <a:lnTo>
                  <a:pt x="201" y="52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824362" y="2948625"/>
            <a:ext cx="301625" cy="166688"/>
          </a:xfrm>
          <a:custGeom>
            <a:avLst/>
            <a:gdLst/>
            <a:ahLst/>
            <a:cxnLst/>
            <a:rect l="0" t="0" r="0" b="0"/>
            <a:pathLst>
              <a:path w="190" h="105" extrusionOk="0">
                <a:moveTo>
                  <a:pt x="0" y="63"/>
                </a:moveTo>
                <a:lnTo>
                  <a:pt x="21" y="63"/>
                </a:lnTo>
                <a:lnTo>
                  <a:pt x="21" y="42"/>
                </a:lnTo>
                <a:lnTo>
                  <a:pt x="0" y="42"/>
                </a:lnTo>
                <a:lnTo>
                  <a:pt x="0" y="63"/>
                </a:lnTo>
                <a:close/>
                <a:moveTo>
                  <a:pt x="0" y="105"/>
                </a:moveTo>
                <a:lnTo>
                  <a:pt x="21" y="105"/>
                </a:lnTo>
                <a:lnTo>
                  <a:pt x="21" y="84"/>
                </a:lnTo>
                <a:lnTo>
                  <a:pt x="0" y="84"/>
                </a:lnTo>
                <a:lnTo>
                  <a:pt x="0" y="105"/>
                </a:lnTo>
                <a:close/>
                <a:moveTo>
                  <a:pt x="0" y="21"/>
                </a:moveTo>
                <a:lnTo>
                  <a:pt x="21" y="21"/>
                </a:lnTo>
                <a:lnTo>
                  <a:pt x="21" y="0"/>
                </a:lnTo>
                <a:lnTo>
                  <a:pt x="0" y="0"/>
                </a:lnTo>
                <a:lnTo>
                  <a:pt x="0" y="21"/>
                </a:lnTo>
                <a:close/>
                <a:moveTo>
                  <a:pt x="42" y="63"/>
                </a:moveTo>
                <a:lnTo>
                  <a:pt x="190" y="63"/>
                </a:lnTo>
                <a:lnTo>
                  <a:pt x="190" y="42"/>
                </a:lnTo>
                <a:lnTo>
                  <a:pt x="42" y="42"/>
                </a:lnTo>
                <a:lnTo>
                  <a:pt x="42" y="63"/>
                </a:lnTo>
                <a:close/>
                <a:moveTo>
                  <a:pt x="42" y="105"/>
                </a:moveTo>
                <a:lnTo>
                  <a:pt x="190" y="105"/>
                </a:lnTo>
                <a:lnTo>
                  <a:pt x="190" y="84"/>
                </a:lnTo>
                <a:lnTo>
                  <a:pt x="42" y="84"/>
                </a:lnTo>
                <a:lnTo>
                  <a:pt x="42" y="105"/>
                </a:lnTo>
                <a:close/>
                <a:moveTo>
                  <a:pt x="42" y="0"/>
                </a:moveTo>
                <a:lnTo>
                  <a:pt x="42" y="21"/>
                </a:lnTo>
                <a:lnTo>
                  <a:pt x="190" y="21"/>
                </a:lnTo>
                <a:lnTo>
                  <a:pt x="19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840237" y="3250250"/>
            <a:ext cx="268288" cy="350838"/>
          </a:xfrm>
          <a:custGeom>
            <a:avLst/>
            <a:gdLst/>
            <a:ahLst/>
            <a:cxnLst/>
            <a:rect l="0" t="0" r="0" b="0"/>
            <a:pathLst>
              <a:path w="266" h="350" extrusionOk="0">
                <a:moveTo>
                  <a:pt x="233" y="117"/>
                </a:moveTo>
                <a:cubicBezTo>
                  <a:pt x="216" y="117"/>
                  <a:pt x="216" y="117"/>
                  <a:pt x="216" y="117"/>
                </a:cubicBezTo>
                <a:cubicBezTo>
                  <a:pt x="216" y="83"/>
                  <a:pt x="216" y="83"/>
                  <a:pt x="216" y="83"/>
                </a:cubicBezTo>
                <a:cubicBezTo>
                  <a:pt x="216" y="37"/>
                  <a:pt x="180" y="0"/>
                  <a:pt x="133" y="0"/>
                </a:cubicBezTo>
                <a:cubicBezTo>
                  <a:pt x="86" y="0"/>
                  <a:pt x="50" y="37"/>
                  <a:pt x="50" y="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15" y="117"/>
                  <a:pt x="0" y="132"/>
                  <a:pt x="0" y="150"/>
                </a:cubicBezTo>
                <a:cubicBezTo>
                  <a:pt x="0" y="317"/>
                  <a:pt x="0" y="317"/>
                  <a:pt x="0" y="317"/>
                </a:cubicBezTo>
                <a:cubicBezTo>
                  <a:pt x="0" y="335"/>
                  <a:pt x="15" y="350"/>
                  <a:pt x="33" y="350"/>
                </a:cubicBezTo>
                <a:cubicBezTo>
                  <a:pt x="233" y="350"/>
                  <a:pt x="233" y="350"/>
                  <a:pt x="233" y="350"/>
                </a:cubicBezTo>
                <a:cubicBezTo>
                  <a:pt x="251" y="350"/>
                  <a:pt x="266" y="335"/>
                  <a:pt x="266" y="317"/>
                </a:cubicBezTo>
                <a:cubicBezTo>
                  <a:pt x="266" y="150"/>
                  <a:pt x="266" y="150"/>
                  <a:pt x="266" y="150"/>
                </a:cubicBezTo>
                <a:cubicBezTo>
                  <a:pt x="266" y="132"/>
                  <a:pt x="251" y="117"/>
                  <a:pt x="233" y="117"/>
                </a:cubicBezTo>
                <a:close/>
                <a:moveTo>
                  <a:pt x="133" y="267"/>
                </a:moveTo>
                <a:cubicBezTo>
                  <a:pt x="115" y="267"/>
                  <a:pt x="100" y="252"/>
                  <a:pt x="100" y="233"/>
                </a:cubicBezTo>
                <a:cubicBezTo>
                  <a:pt x="100" y="215"/>
                  <a:pt x="115" y="200"/>
                  <a:pt x="133" y="200"/>
                </a:cubicBezTo>
                <a:cubicBezTo>
                  <a:pt x="151" y="200"/>
                  <a:pt x="166" y="215"/>
                  <a:pt x="166" y="233"/>
                </a:cubicBezTo>
                <a:cubicBezTo>
                  <a:pt x="166" y="252"/>
                  <a:pt x="151" y="267"/>
                  <a:pt x="133" y="267"/>
                </a:cubicBezTo>
                <a:close/>
                <a:moveTo>
                  <a:pt x="185" y="117"/>
                </a:moveTo>
                <a:cubicBezTo>
                  <a:pt x="81" y="117"/>
                  <a:pt x="81" y="117"/>
                  <a:pt x="81" y="117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55"/>
                  <a:pt x="105" y="32"/>
                  <a:pt x="133" y="32"/>
                </a:cubicBezTo>
                <a:cubicBezTo>
                  <a:pt x="161" y="32"/>
                  <a:pt x="185" y="55"/>
                  <a:pt x="185" y="83"/>
                </a:cubicBezTo>
                <a:lnTo>
                  <a:pt x="185" y="1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2673250" y="2880375"/>
            <a:ext cx="301625" cy="301625"/>
          </a:xfrm>
          <a:custGeom>
            <a:avLst/>
            <a:gdLst/>
            <a:ahLst/>
            <a:cxnLst/>
            <a:rect l="0" t="0" r="0" b="0"/>
            <a:pathLst>
              <a:path w="300" h="300" extrusionOk="0">
                <a:moveTo>
                  <a:pt x="150" y="116"/>
                </a:moveTo>
                <a:cubicBezTo>
                  <a:pt x="132" y="116"/>
                  <a:pt x="117" y="131"/>
                  <a:pt x="117" y="150"/>
                </a:cubicBezTo>
                <a:cubicBezTo>
                  <a:pt x="117" y="168"/>
                  <a:pt x="132" y="183"/>
                  <a:pt x="150" y="183"/>
                </a:cubicBezTo>
                <a:cubicBezTo>
                  <a:pt x="169" y="183"/>
                  <a:pt x="184" y="168"/>
                  <a:pt x="184" y="150"/>
                </a:cubicBezTo>
                <a:cubicBezTo>
                  <a:pt x="184" y="131"/>
                  <a:pt x="169" y="116"/>
                  <a:pt x="150" y="116"/>
                </a:cubicBezTo>
                <a:close/>
                <a:moveTo>
                  <a:pt x="267" y="0"/>
                </a:move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85"/>
                  <a:pt x="15" y="300"/>
                  <a:pt x="34" y="300"/>
                </a:cubicBezTo>
                <a:cubicBezTo>
                  <a:pt x="267" y="300"/>
                  <a:pt x="267" y="300"/>
                  <a:pt x="267" y="300"/>
                </a:cubicBezTo>
                <a:cubicBezTo>
                  <a:pt x="285" y="300"/>
                  <a:pt x="300" y="285"/>
                  <a:pt x="300" y="266"/>
                </a:cubicBezTo>
                <a:cubicBezTo>
                  <a:pt x="300" y="33"/>
                  <a:pt x="300" y="33"/>
                  <a:pt x="300" y="33"/>
                </a:cubicBezTo>
                <a:cubicBezTo>
                  <a:pt x="300" y="15"/>
                  <a:pt x="285" y="0"/>
                  <a:pt x="267" y="0"/>
                </a:cubicBezTo>
                <a:close/>
                <a:moveTo>
                  <a:pt x="237" y="150"/>
                </a:moveTo>
                <a:cubicBezTo>
                  <a:pt x="237" y="153"/>
                  <a:pt x="237" y="158"/>
                  <a:pt x="235" y="161"/>
                </a:cubicBezTo>
                <a:cubicBezTo>
                  <a:pt x="260" y="181"/>
                  <a:pt x="260" y="181"/>
                  <a:pt x="260" y="181"/>
                </a:cubicBezTo>
                <a:cubicBezTo>
                  <a:pt x="262" y="183"/>
                  <a:pt x="264" y="186"/>
                  <a:pt x="262" y="188"/>
                </a:cubicBezTo>
                <a:cubicBezTo>
                  <a:pt x="239" y="228"/>
                  <a:pt x="239" y="228"/>
                  <a:pt x="239" y="228"/>
                </a:cubicBezTo>
                <a:cubicBezTo>
                  <a:pt x="237" y="230"/>
                  <a:pt x="234" y="231"/>
                  <a:pt x="232" y="230"/>
                </a:cubicBezTo>
                <a:cubicBezTo>
                  <a:pt x="204" y="218"/>
                  <a:pt x="204" y="218"/>
                  <a:pt x="204" y="218"/>
                </a:cubicBezTo>
                <a:cubicBezTo>
                  <a:pt x="197" y="223"/>
                  <a:pt x="190" y="226"/>
                  <a:pt x="184" y="230"/>
                </a:cubicBezTo>
                <a:cubicBezTo>
                  <a:pt x="179" y="261"/>
                  <a:pt x="179" y="261"/>
                  <a:pt x="179" y="261"/>
                </a:cubicBezTo>
                <a:cubicBezTo>
                  <a:pt x="179" y="265"/>
                  <a:pt x="175" y="266"/>
                  <a:pt x="174" y="266"/>
                </a:cubicBezTo>
                <a:cubicBezTo>
                  <a:pt x="127" y="266"/>
                  <a:pt x="127" y="266"/>
                  <a:pt x="127" y="266"/>
                </a:cubicBezTo>
                <a:cubicBezTo>
                  <a:pt x="124" y="266"/>
                  <a:pt x="122" y="265"/>
                  <a:pt x="122" y="261"/>
                </a:cubicBezTo>
                <a:cubicBezTo>
                  <a:pt x="117" y="231"/>
                  <a:pt x="117" y="231"/>
                  <a:pt x="117" y="231"/>
                </a:cubicBezTo>
                <a:cubicBezTo>
                  <a:pt x="110" y="228"/>
                  <a:pt x="104" y="225"/>
                  <a:pt x="97" y="220"/>
                </a:cubicBezTo>
                <a:cubicBezTo>
                  <a:pt x="69" y="231"/>
                  <a:pt x="69" y="231"/>
                  <a:pt x="69" y="231"/>
                </a:cubicBezTo>
                <a:cubicBezTo>
                  <a:pt x="65" y="233"/>
                  <a:pt x="64" y="231"/>
                  <a:pt x="62" y="230"/>
                </a:cubicBezTo>
                <a:cubicBezTo>
                  <a:pt x="39" y="190"/>
                  <a:pt x="39" y="190"/>
                  <a:pt x="39" y="190"/>
                </a:cubicBezTo>
                <a:cubicBezTo>
                  <a:pt x="37" y="188"/>
                  <a:pt x="39" y="185"/>
                  <a:pt x="40" y="183"/>
                </a:cubicBezTo>
                <a:cubicBezTo>
                  <a:pt x="65" y="163"/>
                  <a:pt x="65" y="163"/>
                  <a:pt x="65" y="163"/>
                </a:cubicBezTo>
                <a:cubicBezTo>
                  <a:pt x="65" y="160"/>
                  <a:pt x="65" y="155"/>
                  <a:pt x="65" y="151"/>
                </a:cubicBezTo>
                <a:cubicBezTo>
                  <a:pt x="65" y="148"/>
                  <a:pt x="65" y="143"/>
                  <a:pt x="65" y="14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9" y="118"/>
                  <a:pt x="37" y="115"/>
                  <a:pt x="39" y="113"/>
                </a:cubicBezTo>
                <a:cubicBezTo>
                  <a:pt x="62" y="73"/>
                  <a:pt x="62" y="73"/>
                  <a:pt x="62" y="73"/>
                </a:cubicBezTo>
                <a:cubicBezTo>
                  <a:pt x="64" y="70"/>
                  <a:pt x="67" y="70"/>
                  <a:pt x="69" y="70"/>
                </a:cubicBezTo>
                <a:cubicBezTo>
                  <a:pt x="97" y="81"/>
                  <a:pt x="97" y="81"/>
                  <a:pt x="97" y="81"/>
                </a:cubicBezTo>
                <a:cubicBezTo>
                  <a:pt x="104" y="76"/>
                  <a:pt x="110" y="73"/>
                  <a:pt x="117" y="70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2" y="35"/>
                  <a:pt x="125" y="33"/>
                  <a:pt x="127" y="33"/>
                </a:cubicBezTo>
                <a:cubicBezTo>
                  <a:pt x="174" y="33"/>
                  <a:pt x="174" y="33"/>
                  <a:pt x="174" y="33"/>
                </a:cubicBezTo>
                <a:cubicBezTo>
                  <a:pt x="177" y="33"/>
                  <a:pt x="179" y="35"/>
                  <a:pt x="179" y="38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90" y="73"/>
                  <a:pt x="197" y="76"/>
                  <a:pt x="204" y="81"/>
                </a:cubicBezTo>
                <a:cubicBezTo>
                  <a:pt x="232" y="70"/>
                  <a:pt x="232" y="70"/>
                  <a:pt x="232" y="70"/>
                </a:cubicBezTo>
                <a:cubicBezTo>
                  <a:pt x="235" y="68"/>
                  <a:pt x="237" y="70"/>
                  <a:pt x="239" y="73"/>
                </a:cubicBezTo>
                <a:cubicBezTo>
                  <a:pt x="262" y="113"/>
                  <a:pt x="262" y="113"/>
                  <a:pt x="262" y="113"/>
                </a:cubicBezTo>
                <a:cubicBezTo>
                  <a:pt x="264" y="115"/>
                  <a:pt x="262" y="118"/>
                  <a:pt x="260" y="120"/>
                </a:cubicBezTo>
                <a:cubicBezTo>
                  <a:pt x="235" y="140"/>
                  <a:pt x="235" y="140"/>
                  <a:pt x="235" y="140"/>
                </a:cubicBezTo>
                <a:cubicBezTo>
                  <a:pt x="237" y="141"/>
                  <a:pt x="237" y="146"/>
                  <a:pt x="237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2643612" y="3274062"/>
            <a:ext cx="352424" cy="301625"/>
          </a:xfrm>
          <a:custGeom>
            <a:avLst/>
            <a:gdLst/>
            <a:ahLst/>
            <a:cxnLst/>
            <a:rect l="0" t="0" r="0" b="0"/>
            <a:pathLst>
              <a:path w="350" h="300" extrusionOk="0">
                <a:moveTo>
                  <a:pt x="234" y="150"/>
                </a:moveTo>
                <a:cubicBezTo>
                  <a:pt x="234" y="131"/>
                  <a:pt x="219" y="116"/>
                  <a:pt x="200" y="116"/>
                </a:cubicBezTo>
                <a:cubicBezTo>
                  <a:pt x="182" y="116"/>
                  <a:pt x="167" y="131"/>
                  <a:pt x="167" y="150"/>
                </a:cubicBezTo>
                <a:cubicBezTo>
                  <a:pt x="167" y="168"/>
                  <a:pt x="182" y="183"/>
                  <a:pt x="200" y="183"/>
                </a:cubicBezTo>
                <a:cubicBezTo>
                  <a:pt x="219" y="183"/>
                  <a:pt x="234" y="168"/>
                  <a:pt x="234" y="150"/>
                </a:cubicBezTo>
                <a:close/>
                <a:moveTo>
                  <a:pt x="200" y="0"/>
                </a:moveTo>
                <a:cubicBezTo>
                  <a:pt x="117" y="0"/>
                  <a:pt x="50" y="66"/>
                  <a:pt x="5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67" y="216"/>
                  <a:pt x="67" y="216"/>
                  <a:pt x="67" y="216"/>
                </a:cubicBezTo>
                <a:cubicBezTo>
                  <a:pt x="134" y="150"/>
                  <a:pt x="134" y="150"/>
                  <a:pt x="134" y="150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84" y="85"/>
                  <a:pt x="135" y="33"/>
                  <a:pt x="200" y="33"/>
                </a:cubicBezTo>
                <a:cubicBezTo>
                  <a:pt x="265" y="33"/>
                  <a:pt x="317" y="85"/>
                  <a:pt x="317" y="150"/>
                </a:cubicBezTo>
                <a:cubicBezTo>
                  <a:pt x="317" y="215"/>
                  <a:pt x="265" y="266"/>
                  <a:pt x="200" y="266"/>
                </a:cubicBezTo>
                <a:cubicBezTo>
                  <a:pt x="175" y="266"/>
                  <a:pt x="152" y="258"/>
                  <a:pt x="132" y="245"/>
                </a:cubicBezTo>
                <a:cubicBezTo>
                  <a:pt x="109" y="268"/>
                  <a:pt x="109" y="268"/>
                  <a:pt x="109" y="268"/>
                </a:cubicBezTo>
                <a:cubicBezTo>
                  <a:pt x="134" y="288"/>
                  <a:pt x="165" y="300"/>
                  <a:pt x="200" y="300"/>
                </a:cubicBezTo>
                <a:cubicBezTo>
                  <a:pt x="284" y="300"/>
                  <a:pt x="350" y="233"/>
                  <a:pt x="350" y="150"/>
                </a:cubicBezTo>
                <a:cubicBezTo>
                  <a:pt x="350" y="66"/>
                  <a:pt x="284" y="0"/>
                  <a:pt x="2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2012504" y="2880363"/>
            <a:ext cx="368300" cy="301625"/>
          </a:xfrm>
          <a:custGeom>
            <a:avLst/>
            <a:gdLst/>
            <a:ahLst/>
            <a:cxnLst/>
            <a:rect l="0" t="0" r="0" b="0"/>
            <a:pathLst>
              <a:path w="366" h="300" extrusionOk="0">
                <a:moveTo>
                  <a:pt x="183" y="217"/>
                </a:moveTo>
                <a:cubicBezTo>
                  <a:pt x="250" y="150"/>
                  <a:pt x="250" y="150"/>
                  <a:pt x="250" y="150"/>
                </a:cubicBezTo>
                <a:cubicBezTo>
                  <a:pt x="200" y="150"/>
                  <a:pt x="200" y="150"/>
                  <a:pt x="200" y="150"/>
                </a:cubicBezTo>
                <a:cubicBezTo>
                  <a:pt x="200" y="0"/>
                  <a:pt x="200" y="0"/>
                  <a:pt x="200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16" y="150"/>
                  <a:pt x="116" y="150"/>
                  <a:pt x="116" y="150"/>
                </a:cubicBezTo>
                <a:lnTo>
                  <a:pt x="183" y="217"/>
                </a:lnTo>
                <a:close/>
                <a:moveTo>
                  <a:pt x="333" y="0"/>
                </a:moveTo>
                <a:cubicBezTo>
                  <a:pt x="233" y="0"/>
                  <a:pt x="233" y="0"/>
                  <a:pt x="233" y="0"/>
                </a:cubicBezTo>
                <a:cubicBezTo>
                  <a:pt x="233" y="34"/>
                  <a:pt x="233" y="34"/>
                  <a:pt x="233" y="34"/>
                </a:cubicBezTo>
                <a:cubicBezTo>
                  <a:pt x="333" y="34"/>
                  <a:pt x="333" y="34"/>
                  <a:pt x="333" y="34"/>
                </a:cubicBezTo>
                <a:cubicBezTo>
                  <a:pt x="333" y="267"/>
                  <a:pt x="333" y="267"/>
                  <a:pt x="333" y="267"/>
                </a:cubicBezTo>
                <a:cubicBezTo>
                  <a:pt x="33" y="267"/>
                  <a:pt x="33" y="267"/>
                  <a:pt x="33" y="267"/>
                </a:cubicBezTo>
                <a:cubicBezTo>
                  <a:pt x="33" y="34"/>
                  <a:pt x="33" y="34"/>
                  <a:pt x="33" y="34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3" y="0"/>
                  <a:pt x="133" y="0"/>
                  <a:pt x="1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15" y="0"/>
                  <a:pt x="0" y="15"/>
                  <a:pt x="0" y="34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85"/>
                  <a:pt x="15" y="300"/>
                  <a:pt x="33" y="300"/>
                </a:cubicBezTo>
                <a:cubicBezTo>
                  <a:pt x="333" y="300"/>
                  <a:pt x="333" y="300"/>
                  <a:pt x="333" y="300"/>
                </a:cubicBezTo>
                <a:cubicBezTo>
                  <a:pt x="351" y="300"/>
                  <a:pt x="366" y="285"/>
                  <a:pt x="366" y="267"/>
                </a:cubicBezTo>
                <a:cubicBezTo>
                  <a:pt x="366" y="34"/>
                  <a:pt x="366" y="34"/>
                  <a:pt x="366" y="34"/>
                </a:cubicBezTo>
                <a:cubicBezTo>
                  <a:pt x="366" y="15"/>
                  <a:pt x="351" y="0"/>
                  <a:pt x="3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1992746" y="3274062"/>
            <a:ext cx="368300" cy="301625"/>
          </a:xfrm>
          <a:custGeom>
            <a:avLst/>
            <a:gdLst/>
            <a:ahLst/>
            <a:cxnLst/>
            <a:rect l="0" t="0" r="0" b="0"/>
            <a:pathLst>
              <a:path w="366" h="300" extrusionOk="0">
                <a:moveTo>
                  <a:pt x="333" y="0"/>
                </a:moveTo>
                <a:cubicBezTo>
                  <a:pt x="33" y="0"/>
                  <a:pt x="33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85"/>
                  <a:pt x="15" y="300"/>
                  <a:pt x="33" y="300"/>
                </a:cubicBezTo>
                <a:cubicBezTo>
                  <a:pt x="333" y="300"/>
                  <a:pt x="333" y="300"/>
                  <a:pt x="333" y="300"/>
                </a:cubicBezTo>
                <a:cubicBezTo>
                  <a:pt x="351" y="300"/>
                  <a:pt x="366" y="285"/>
                  <a:pt x="366" y="267"/>
                </a:cubicBezTo>
                <a:cubicBezTo>
                  <a:pt x="366" y="33"/>
                  <a:pt x="366" y="33"/>
                  <a:pt x="366" y="33"/>
                </a:cubicBezTo>
                <a:cubicBezTo>
                  <a:pt x="366" y="15"/>
                  <a:pt x="351" y="0"/>
                  <a:pt x="333" y="0"/>
                </a:cubicBezTo>
                <a:close/>
                <a:moveTo>
                  <a:pt x="333" y="267"/>
                </a:moveTo>
                <a:cubicBezTo>
                  <a:pt x="33" y="267"/>
                  <a:pt x="33" y="267"/>
                  <a:pt x="33" y="267"/>
                </a:cubicBezTo>
                <a:cubicBezTo>
                  <a:pt x="33" y="33"/>
                  <a:pt x="33" y="33"/>
                  <a:pt x="33" y="33"/>
                </a:cubicBezTo>
                <a:cubicBezTo>
                  <a:pt x="200" y="33"/>
                  <a:pt x="200" y="33"/>
                  <a:pt x="200" y="33"/>
                </a:cubicBezTo>
                <a:cubicBezTo>
                  <a:pt x="200" y="100"/>
                  <a:pt x="200" y="100"/>
                  <a:pt x="200" y="100"/>
                </a:cubicBezTo>
                <a:cubicBezTo>
                  <a:pt x="333" y="100"/>
                  <a:pt x="333" y="100"/>
                  <a:pt x="333" y="100"/>
                </a:cubicBezTo>
                <a:lnTo>
                  <a:pt x="333" y="2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Shape 724"/>
          <p:cNvSpPr txBox="1">
            <a:spLocks noGrp="1"/>
          </p:cNvSpPr>
          <p:nvPr>
            <p:ph type="subTitle" idx="3"/>
          </p:nvPr>
        </p:nvSpPr>
        <p:spPr>
          <a:xfrm>
            <a:off x="6064607" y="1622950"/>
            <a:ext cx="27468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Edit the colors</a:t>
            </a:r>
          </a:p>
        </p:txBody>
      </p:sp>
      <p:sp>
        <p:nvSpPr>
          <p:cNvPr id="725" name="Shape 725"/>
          <p:cNvSpPr txBox="1">
            <a:spLocks noGrp="1"/>
          </p:cNvSpPr>
          <p:nvPr>
            <p:ph type="body" idx="4"/>
          </p:nvPr>
        </p:nvSpPr>
        <p:spPr>
          <a:xfrm>
            <a:off x="6064600" y="2171700"/>
            <a:ext cx="2381399" cy="137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Icons are editable. Change the color fill and lines without affecting the shape.</a:t>
            </a:r>
          </a:p>
        </p:txBody>
      </p:sp>
      <p:grpSp>
        <p:nvGrpSpPr>
          <p:cNvPr id="726" name="Shape 726"/>
          <p:cNvGrpSpPr/>
          <p:nvPr/>
        </p:nvGrpSpPr>
        <p:grpSpPr>
          <a:xfrm>
            <a:off x="7435659" y="2808831"/>
            <a:ext cx="560066" cy="560066"/>
            <a:chOff x="7148171" y="3888038"/>
            <a:chExt cx="648300" cy="648300"/>
          </a:xfrm>
        </p:grpSpPr>
        <p:sp>
          <p:nvSpPr>
            <p:cNvPr id="727" name="Shape 727"/>
            <p:cNvSpPr/>
            <p:nvPr/>
          </p:nvSpPr>
          <p:spPr>
            <a:xfrm>
              <a:off x="7148171" y="3888038"/>
              <a:ext cx="648300" cy="648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7312772" y="4008135"/>
              <a:ext cx="319087" cy="350838"/>
            </a:xfrm>
            <a:custGeom>
              <a:avLst/>
              <a:gdLst/>
              <a:ahLst/>
              <a:cxnLst/>
              <a:rect l="0" t="0" r="0" b="0"/>
              <a:pathLst>
                <a:path w="201" h="221" extrusionOk="0">
                  <a:moveTo>
                    <a:pt x="21" y="95"/>
                  </a:moveTo>
                  <a:lnTo>
                    <a:pt x="21" y="169"/>
                  </a:lnTo>
                  <a:lnTo>
                    <a:pt x="53" y="169"/>
                  </a:lnTo>
                  <a:lnTo>
                    <a:pt x="53" y="95"/>
                  </a:lnTo>
                  <a:lnTo>
                    <a:pt x="21" y="95"/>
                  </a:lnTo>
                  <a:close/>
                  <a:moveTo>
                    <a:pt x="85" y="95"/>
                  </a:moveTo>
                  <a:lnTo>
                    <a:pt x="85" y="169"/>
                  </a:lnTo>
                  <a:lnTo>
                    <a:pt x="116" y="169"/>
                  </a:lnTo>
                  <a:lnTo>
                    <a:pt x="116" y="95"/>
                  </a:lnTo>
                  <a:lnTo>
                    <a:pt x="85" y="95"/>
                  </a:lnTo>
                  <a:close/>
                  <a:moveTo>
                    <a:pt x="0" y="221"/>
                  </a:moveTo>
                  <a:lnTo>
                    <a:pt x="201" y="221"/>
                  </a:lnTo>
                  <a:lnTo>
                    <a:pt x="201" y="190"/>
                  </a:lnTo>
                  <a:lnTo>
                    <a:pt x="0" y="190"/>
                  </a:lnTo>
                  <a:lnTo>
                    <a:pt x="0" y="221"/>
                  </a:lnTo>
                  <a:close/>
                  <a:moveTo>
                    <a:pt x="148" y="95"/>
                  </a:moveTo>
                  <a:lnTo>
                    <a:pt x="148" y="169"/>
                  </a:lnTo>
                  <a:lnTo>
                    <a:pt x="180" y="169"/>
                  </a:lnTo>
                  <a:lnTo>
                    <a:pt x="180" y="95"/>
                  </a:lnTo>
                  <a:lnTo>
                    <a:pt x="148" y="95"/>
                  </a:lnTo>
                  <a:close/>
                  <a:moveTo>
                    <a:pt x="100" y="0"/>
                  </a:moveTo>
                  <a:lnTo>
                    <a:pt x="0" y="52"/>
                  </a:lnTo>
                  <a:lnTo>
                    <a:pt x="0" y="74"/>
                  </a:lnTo>
                  <a:lnTo>
                    <a:pt x="201" y="74"/>
                  </a:lnTo>
                  <a:lnTo>
                    <a:pt x="201" y="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-698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9" name="Shape 729"/>
          <p:cNvGrpSpPr/>
          <p:nvPr/>
        </p:nvGrpSpPr>
        <p:grpSpPr>
          <a:xfrm>
            <a:off x="6161866" y="2808871"/>
            <a:ext cx="560066" cy="560066"/>
            <a:chOff x="6181322" y="2962925"/>
            <a:chExt cx="648300" cy="648300"/>
          </a:xfrm>
        </p:grpSpPr>
        <p:sp>
          <p:nvSpPr>
            <p:cNvPr id="730" name="Shape 730"/>
            <p:cNvSpPr/>
            <p:nvPr/>
          </p:nvSpPr>
          <p:spPr>
            <a:xfrm>
              <a:off x="6181322" y="2962925"/>
              <a:ext cx="648300" cy="6483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345922" y="3083022"/>
              <a:ext cx="319087" cy="350838"/>
            </a:xfrm>
            <a:custGeom>
              <a:avLst/>
              <a:gdLst/>
              <a:ahLst/>
              <a:cxnLst/>
              <a:rect l="0" t="0" r="0" b="0"/>
              <a:pathLst>
                <a:path w="201" h="221" extrusionOk="0">
                  <a:moveTo>
                    <a:pt x="21" y="95"/>
                  </a:moveTo>
                  <a:lnTo>
                    <a:pt x="21" y="169"/>
                  </a:lnTo>
                  <a:lnTo>
                    <a:pt x="53" y="169"/>
                  </a:lnTo>
                  <a:lnTo>
                    <a:pt x="53" y="95"/>
                  </a:lnTo>
                  <a:lnTo>
                    <a:pt x="21" y="95"/>
                  </a:lnTo>
                  <a:close/>
                  <a:moveTo>
                    <a:pt x="85" y="95"/>
                  </a:moveTo>
                  <a:lnTo>
                    <a:pt x="85" y="169"/>
                  </a:lnTo>
                  <a:lnTo>
                    <a:pt x="116" y="169"/>
                  </a:lnTo>
                  <a:lnTo>
                    <a:pt x="116" y="95"/>
                  </a:lnTo>
                  <a:lnTo>
                    <a:pt x="85" y="95"/>
                  </a:lnTo>
                  <a:close/>
                  <a:moveTo>
                    <a:pt x="0" y="221"/>
                  </a:moveTo>
                  <a:lnTo>
                    <a:pt x="201" y="221"/>
                  </a:lnTo>
                  <a:lnTo>
                    <a:pt x="201" y="190"/>
                  </a:lnTo>
                  <a:lnTo>
                    <a:pt x="0" y="190"/>
                  </a:lnTo>
                  <a:lnTo>
                    <a:pt x="0" y="221"/>
                  </a:lnTo>
                  <a:close/>
                  <a:moveTo>
                    <a:pt x="148" y="95"/>
                  </a:moveTo>
                  <a:lnTo>
                    <a:pt x="148" y="169"/>
                  </a:lnTo>
                  <a:lnTo>
                    <a:pt x="180" y="169"/>
                  </a:lnTo>
                  <a:lnTo>
                    <a:pt x="180" y="95"/>
                  </a:lnTo>
                  <a:lnTo>
                    <a:pt x="148" y="95"/>
                  </a:lnTo>
                  <a:close/>
                  <a:moveTo>
                    <a:pt x="100" y="0"/>
                  </a:moveTo>
                  <a:lnTo>
                    <a:pt x="0" y="52"/>
                  </a:lnTo>
                  <a:lnTo>
                    <a:pt x="0" y="74"/>
                  </a:lnTo>
                  <a:lnTo>
                    <a:pt x="201" y="74"/>
                  </a:lnTo>
                  <a:lnTo>
                    <a:pt x="201" y="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999999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6798763" y="2808871"/>
            <a:ext cx="560066" cy="560066"/>
            <a:chOff x="7148030" y="2962925"/>
            <a:chExt cx="648300" cy="648300"/>
          </a:xfrm>
        </p:grpSpPr>
        <p:sp>
          <p:nvSpPr>
            <p:cNvPr id="733" name="Shape 733"/>
            <p:cNvSpPr/>
            <p:nvPr/>
          </p:nvSpPr>
          <p:spPr>
            <a:xfrm>
              <a:off x="7148030" y="2962925"/>
              <a:ext cx="648300" cy="648300"/>
            </a:xfrm>
            <a:prstGeom prst="ellipse">
              <a:avLst/>
            </a:prstGeom>
            <a:solidFill>
              <a:srgbClr val="D8D8D8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7312631" y="3083022"/>
              <a:ext cx="319087" cy="350838"/>
            </a:xfrm>
            <a:custGeom>
              <a:avLst/>
              <a:gdLst/>
              <a:ahLst/>
              <a:cxnLst/>
              <a:rect l="0" t="0" r="0" b="0"/>
              <a:pathLst>
                <a:path w="201" h="221" extrusionOk="0">
                  <a:moveTo>
                    <a:pt x="21" y="95"/>
                  </a:moveTo>
                  <a:lnTo>
                    <a:pt x="21" y="169"/>
                  </a:lnTo>
                  <a:lnTo>
                    <a:pt x="53" y="169"/>
                  </a:lnTo>
                  <a:lnTo>
                    <a:pt x="53" y="95"/>
                  </a:lnTo>
                  <a:lnTo>
                    <a:pt x="21" y="95"/>
                  </a:lnTo>
                  <a:close/>
                  <a:moveTo>
                    <a:pt x="85" y="95"/>
                  </a:moveTo>
                  <a:lnTo>
                    <a:pt x="85" y="169"/>
                  </a:lnTo>
                  <a:lnTo>
                    <a:pt x="116" y="169"/>
                  </a:lnTo>
                  <a:lnTo>
                    <a:pt x="116" y="95"/>
                  </a:lnTo>
                  <a:lnTo>
                    <a:pt x="85" y="95"/>
                  </a:lnTo>
                  <a:close/>
                  <a:moveTo>
                    <a:pt x="0" y="221"/>
                  </a:moveTo>
                  <a:lnTo>
                    <a:pt x="201" y="221"/>
                  </a:lnTo>
                  <a:lnTo>
                    <a:pt x="201" y="190"/>
                  </a:lnTo>
                  <a:lnTo>
                    <a:pt x="0" y="190"/>
                  </a:lnTo>
                  <a:lnTo>
                    <a:pt x="0" y="221"/>
                  </a:lnTo>
                  <a:close/>
                  <a:moveTo>
                    <a:pt x="148" y="95"/>
                  </a:moveTo>
                  <a:lnTo>
                    <a:pt x="148" y="169"/>
                  </a:lnTo>
                  <a:lnTo>
                    <a:pt x="180" y="169"/>
                  </a:lnTo>
                  <a:lnTo>
                    <a:pt x="180" y="95"/>
                  </a:lnTo>
                  <a:lnTo>
                    <a:pt x="148" y="95"/>
                  </a:lnTo>
                  <a:close/>
                  <a:moveTo>
                    <a:pt x="100" y="0"/>
                  </a:moveTo>
                  <a:lnTo>
                    <a:pt x="0" y="52"/>
                  </a:lnTo>
                  <a:lnTo>
                    <a:pt x="0" y="74"/>
                  </a:lnTo>
                  <a:lnTo>
                    <a:pt x="201" y="74"/>
                  </a:lnTo>
                  <a:lnTo>
                    <a:pt x="201" y="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2D1B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-698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5" name="Shape 735"/>
          <p:cNvGrpSpPr/>
          <p:nvPr/>
        </p:nvGrpSpPr>
        <p:grpSpPr>
          <a:xfrm>
            <a:off x="8072556" y="2796228"/>
            <a:ext cx="560066" cy="560066"/>
            <a:chOff x="6181464" y="3888038"/>
            <a:chExt cx="648300" cy="648300"/>
          </a:xfrm>
        </p:grpSpPr>
        <p:sp>
          <p:nvSpPr>
            <p:cNvPr id="736" name="Shape 736"/>
            <p:cNvSpPr/>
            <p:nvPr/>
          </p:nvSpPr>
          <p:spPr>
            <a:xfrm>
              <a:off x="6181464" y="3888038"/>
              <a:ext cx="648300" cy="648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346064" y="4008135"/>
              <a:ext cx="319087" cy="350838"/>
            </a:xfrm>
            <a:custGeom>
              <a:avLst/>
              <a:gdLst/>
              <a:ahLst/>
              <a:cxnLst/>
              <a:rect l="0" t="0" r="0" b="0"/>
              <a:pathLst>
                <a:path w="201" h="221" extrusionOk="0">
                  <a:moveTo>
                    <a:pt x="21" y="95"/>
                  </a:moveTo>
                  <a:lnTo>
                    <a:pt x="21" y="169"/>
                  </a:lnTo>
                  <a:lnTo>
                    <a:pt x="53" y="169"/>
                  </a:lnTo>
                  <a:lnTo>
                    <a:pt x="53" y="95"/>
                  </a:lnTo>
                  <a:lnTo>
                    <a:pt x="21" y="95"/>
                  </a:lnTo>
                  <a:close/>
                  <a:moveTo>
                    <a:pt x="85" y="95"/>
                  </a:moveTo>
                  <a:lnTo>
                    <a:pt x="85" y="169"/>
                  </a:lnTo>
                  <a:lnTo>
                    <a:pt x="116" y="169"/>
                  </a:lnTo>
                  <a:lnTo>
                    <a:pt x="116" y="95"/>
                  </a:lnTo>
                  <a:lnTo>
                    <a:pt x="85" y="95"/>
                  </a:lnTo>
                  <a:close/>
                  <a:moveTo>
                    <a:pt x="0" y="221"/>
                  </a:moveTo>
                  <a:lnTo>
                    <a:pt x="201" y="221"/>
                  </a:lnTo>
                  <a:lnTo>
                    <a:pt x="201" y="190"/>
                  </a:lnTo>
                  <a:lnTo>
                    <a:pt x="0" y="190"/>
                  </a:lnTo>
                  <a:lnTo>
                    <a:pt x="0" y="221"/>
                  </a:lnTo>
                  <a:close/>
                  <a:moveTo>
                    <a:pt x="148" y="95"/>
                  </a:moveTo>
                  <a:lnTo>
                    <a:pt x="148" y="169"/>
                  </a:lnTo>
                  <a:lnTo>
                    <a:pt x="180" y="169"/>
                  </a:lnTo>
                  <a:lnTo>
                    <a:pt x="180" y="95"/>
                  </a:lnTo>
                  <a:lnTo>
                    <a:pt x="148" y="95"/>
                  </a:lnTo>
                  <a:close/>
                  <a:moveTo>
                    <a:pt x="100" y="0"/>
                  </a:moveTo>
                  <a:lnTo>
                    <a:pt x="0" y="52"/>
                  </a:lnTo>
                  <a:lnTo>
                    <a:pt x="0" y="74"/>
                  </a:lnTo>
                  <a:lnTo>
                    <a:pt x="201" y="74"/>
                  </a:lnTo>
                  <a:lnTo>
                    <a:pt x="201" y="5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5455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-698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8" name="Shape 738"/>
          <p:cNvSpPr/>
          <p:nvPr/>
        </p:nvSpPr>
        <p:spPr>
          <a:xfrm>
            <a:off x="3829350" y="2950039"/>
            <a:ext cx="222266" cy="244385"/>
          </a:xfrm>
          <a:custGeom>
            <a:avLst/>
            <a:gdLst/>
            <a:ahLst/>
            <a:cxnLst/>
            <a:rect l="0" t="0" r="0" b="0"/>
            <a:pathLst>
              <a:path w="201" h="221" extrusionOk="0">
                <a:moveTo>
                  <a:pt x="21" y="95"/>
                </a:moveTo>
                <a:lnTo>
                  <a:pt x="21" y="169"/>
                </a:lnTo>
                <a:lnTo>
                  <a:pt x="53" y="169"/>
                </a:lnTo>
                <a:lnTo>
                  <a:pt x="53" y="95"/>
                </a:lnTo>
                <a:lnTo>
                  <a:pt x="21" y="95"/>
                </a:lnTo>
                <a:close/>
                <a:moveTo>
                  <a:pt x="85" y="95"/>
                </a:moveTo>
                <a:lnTo>
                  <a:pt x="85" y="169"/>
                </a:lnTo>
                <a:lnTo>
                  <a:pt x="116" y="169"/>
                </a:lnTo>
                <a:lnTo>
                  <a:pt x="116" y="95"/>
                </a:lnTo>
                <a:lnTo>
                  <a:pt x="85" y="95"/>
                </a:lnTo>
                <a:close/>
                <a:moveTo>
                  <a:pt x="0" y="221"/>
                </a:moveTo>
                <a:lnTo>
                  <a:pt x="201" y="221"/>
                </a:lnTo>
                <a:lnTo>
                  <a:pt x="201" y="190"/>
                </a:lnTo>
                <a:lnTo>
                  <a:pt x="0" y="190"/>
                </a:lnTo>
                <a:lnTo>
                  <a:pt x="0" y="221"/>
                </a:lnTo>
                <a:close/>
                <a:moveTo>
                  <a:pt x="148" y="95"/>
                </a:moveTo>
                <a:lnTo>
                  <a:pt x="148" y="169"/>
                </a:lnTo>
                <a:lnTo>
                  <a:pt x="180" y="169"/>
                </a:lnTo>
                <a:lnTo>
                  <a:pt x="180" y="95"/>
                </a:lnTo>
                <a:lnTo>
                  <a:pt x="148" y="95"/>
                </a:lnTo>
                <a:close/>
                <a:moveTo>
                  <a:pt x="100" y="0"/>
                </a:moveTo>
                <a:lnTo>
                  <a:pt x="0" y="52"/>
                </a:lnTo>
                <a:lnTo>
                  <a:pt x="0" y="74"/>
                </a:lnTo>
                <a:lnTo>
                  <a:pt x="201" y="74"/>
                </a:lnTo>
                <a:lnTo>
                  <a:pt x="201" y="52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4838410" y="2697900"/>
            <a:ext cx="451585" cy="496523"/>
          </a:xfrm>
          <a:custGeom>
            <a:avLst/>
            <a:gdLst/>
            <a:ahLst/>
            <a:cxnLst/>
            <a:rect l="0" t="0" r="0" b="0"/>
            <a:pathLst>
              <a:path w="201" h="221" extrusionOk="0">
                <a:moveTo>
                  <a:pt x="21" y="95"/>
                </a:moveTo>
                <a:lnTo>
                  <a:pt x="21" y="169"/>
                </a:lnTo>
                <a:lnTo>
                  <a:pt x="53" y="169"/>
                </a:lnTo>
                <a:lnTo>
                  <a:pt x="53" y="95"/>
                </a:lnTo>
                <a:lnTo>
                  <a:pt x="21" y="95"/>
                </a:lnTo>
                <a:close/>
                <a:moveTo>
                  <a:pt x="85" y="95"/>
                </a:moveTo>
                <a:lnTo>
                  <a:pt x="85" y="169"/>
                </a:lnTo>
                <a:lnTo>
                  <a:pt x="116" y="169"/>
                </a:lnTo>
                <a:lnTo>
                  <a:pt x="116" y="95"/>
                </a:lnTo>
                <a:lnTo>
                  <a:pt x="85" y="95"/>
                </a:lnTo>
                <a:close/>
                <a:moveTo>
                  <a:pt x="0" y="221"/>
                </a:moveTo>
                <a:lnTo>
                  <a:pt x="201" y="221"/>
                </a:lnTo>
                <a:lnTo>
                  <a:pt x="201" y="190"/>
                </a:lnTo>
                <a:lnTo>
                  <a:pt x="0" y="190"/>
                </a:lnTo>
                <a:lnTo>
                  <a:pt x="0" y="221"/>
                </a:lnTo>
                <a:close/>
                <a:moveTo>
                  <a:pt x="148" y="95"/>
                </a:moveTo>
                <a:lnTo>
                  <a:pt x="148" y="169"/>
                </a:lnTo>
                <a:lnTo>
                  <a:pt x="180" y="169"/>
                </a:lnTo>
                <a:lnTo>
                  <a:pt x="180" y="95"/>
                </a:lnTo>
                <a:lnTo>
                  <a:pt x="148" y="95"/>
                </a:lnTo>
                <a:close/>
                <a:moveTo>
                  <a:pt x="100" y="0"/>
                </a:moveTo>
                <a:lnTo>
                  <a:pt x="0" y="52"/>
                </a:lnTo>
                <a:lnTo>
                  <a:pt x="0" y="74"/>
                </a:lnTo>
                <a:lnTo>
                  <a:pt x="201" y="74"/>
                </a:lnTo>
                <a:lnTo>
                  <a:pt x="201" y="52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3586962" y="3591521"/>
            <a:ext cx="707044" cy="777396"/>
          </a:xfrm>
          <a:custGeom>
            <a:avLst/>
            <a:gdLst/>
            <a:ahLst/>
            <a:cxnLst/>
            <a:rect l="0" t="0" r="0" b="0"/>
            <a:pathLst>
              <a:path w="201" h="221" extrusionOk="0">
                <a:moveTo>
                  <a:pt x="21" y="95"/>
                </a:moveTo>
                <a:lnTo>
                  <a:pt x="21" y="169"/>
                </a:lnTo>
                <a:lnTo>
                  <a:pt x="53" y="169"/>
                </a:lnTo>
                <a:lnTo>
                  <a:pt x="53" y="95"/>
                </a:lnTo>
                <a:lnTo>
                  <a:pt x="21" y="95"/>
                </a:lnTo>
                <a:close/>
                <a:moveTo>
                  <a:pt x="85" y="95"/>
                </a:moveTo>
                <a:lnTo>
                  <a:pt x="85" y="169"/>
                </a:lnTo>
                <a:lnTo>
                  <a:pt x="116" y="169"/>
                </a:lnTo>
                <a:lnTo>
                  <a:pt x="116" y="95"/>
                </a:lnTo>
                <a:lnTo>
                  <a:pt x="85" y="95"/>
                </a:lnTo>
                <a:close/>
                <a:moveTo>
                  <a:pt x="0" y="221"/>
                </a:moveTo>
                <a:lnTo>
                  <a:pt x="201" y="221"/>
                </a:lnTo>
                <a:lnTo>
                  <a:pt x="201" y="190"/>
                </a:lnTo>
                <a:lnTo>
                  <a:pt x="0" y="190"/>
                </a:lnTo>
                <a:lnTo>
                  <a:pt x="0" y="221"/>
                </a:lnTo>
                <a:close/>
                <a:moveTo>
                  <a:pt x="148" y="95"/>
                </a:moveTo>
                <a:lnTo>
                  <a:pt x="148" y="169"/>
                </a:lnTo>
                <a:lnTo>
                  <a:pt x="180" y="169"/>
                </a:lnTo>
                <a:lnTo>
                  <a:pt x="180" y="95"/>
                </a:lnTo>
                <a:lnTo>
                  <a:pt x="148" y="95"/>
                </a:lnTo>
                <a:close/>
                <a:moveTo>
                  <a:pt x="100" y="0"/>
                </a:moveTo>
                <a:lnTo>
                  <a:pt x="0" y="52"/>
                </a:lnTo>
                <a:lnTo>
                  <a:pt x="0" y="74"/>
                </a:lnTo>
                <a:lnTo>
                  <a:pt x="201" y="74"/>
                </a:lnTo>
                <a:lnTo>
                  <a:pt x="201" y="52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4578043" y="3299864"/>
            <a:ext cx="972318" cy="1069053"/>
          </a:xfrm>
          <a:custGeom>
            <a:avLst/>
            <a:gdLst/>
            <a:ahLst/>
            <a:cxnLst/>
            <a:rect l="0" t="0" r="0" b="0"/>
            <a:pathLst>
              <a:path w="201" h="221" extrusionOk="0">
                <a:moveTo>
                  <a:pt x="21" y="95"/>
                </a:moveTo>
                <a:lnTo>
                  <a:pt x="21" y="169"/>
                </a:lnTo>
                <a:lnTo>
                  <a:pt x="53" y="169"/>
                </a:lnTo>
                <a:lnTo>
                  <a:pt x="53" y="95"/>
                </a:lnTo>
                <a:lnTo>
                  <a:pt x="21" y="95"/>
                </a:lnTo>
                <a:close/>
                <a:moveTo>
                  <a:pt x="85" y="95"/>
                </a:moveTo>
                <a:lnTo>
                  <a:pt x="85" y="169"/>
                </a:lnTo>
                <a:lnTo>
                  <a:pt x="116" y="169"/>
                </a:lnTo>
                <a:lnTo>
                  <a:pt x="116" y="95"/>
                </a:lnTo>
                <a:lnTo>
                  <a:pt x="85" y="95"/>
                </a:lnTo>
                <a:close/>
                <a:moveTo>
                  <a:pt x="0" y="221"/>
                </a:moveTo>
                <a:lnTo>
                  <a:pt x="201" y="221"/>
                </a:lnTo>
                <a:lnTo>
                  <a:pt x="201" y="190"/>
                </a:lnTo>
                <a:lnTo>
                  <a:pt x="0" y="190"/>
                </a:lnTo>
                <a:lnTo>
                  <a:pt x="0" y="221"/>
                </a:lnTo>
                <a:close/>
                <a:moveTo>
                  <a:pt x="148" y="95"/>
                </a:moveTo>
                <a:lnTo>
                  <a:pt x="148" y="169"/>
                </a:lnTo>
                <a:lnTo>
                  <a:pt x="180" y="169"/>
                </a:lnTo>
                <a:lnTo>
                  <a:pt x="180" y="95"/>
                </a:lnTo>
                <a:lnTo>
                  <a:pt x="148" y="95"/>
                </a:lnTo>
                <a:close/>
                <a:moveTo>
                  <a:pt x="100" y="0"/>
                </a:moveTo>
                <a:lnTo>
                  <a:pt x="0" y="52"/>
                </a:lnTo>
                <a:lnTo>
                  <a:pt x="0" y="74"/>
                </a:lnTo>
                <a:lnTo>
                  <a:pt x="201" y="74"/>
                </a:lnTo>
                <a:lnTo>
                  <a:pt x="201" y="52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B3"/>
            </a:gs>
            <a:gs pos="50000">
              <a:srgbClr val="EBC034"/>
            </a:gs>
            <a:gs pos="100000">
              <a:srgbClr val="D79E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Shape 747"/>
          <p:cNvGrpSpPr/>
          <p:nvPr/>
        </p:nvGrpSpPr>
        <p:grpSpPr>
          <a:xfrm>
            <a:off x="2149886" y="1949831"/>
            <a:ext cx="5148538" cy="1385900"/>
            <a:chOff x="2149886" y="1949831"/>
            <a:chExt cx="5148538" cy="1385900"/>
          </a:xfrm>
        </p:grpSpPr>
        <p:grpSp>
          <p:nvGrpSpPr>
            <p:cNvPr id="748" name="Shape 748"/>
            <p:cNvGrpSpPr/>
            <p:nvPr/>
          </p:nvGrpSpPr>
          <p:grpSpPr>
            <a:xfrm>
              <a:off x="2149886" y="1949831"/>
              <a:ext cx="1127125" cy="1385900"/>
              <a:chOff x="3221036" y="1929606"/>
              <a:chExt cx="1127125" cy="1385900"/>
            </a:xfrm>
          </p:grpSpPr>
          <p:sp>
            <p:nvSpPr>
              <p:cNvPr id="749" name="Shape 749"/>
              <p:cNvSpPr/>
              <p:nvPr/>
            </p:nvSpPr>
            <p:spPr>
              <a:xfrm>
                <a:off x="3221036" y="1929606"/>
                <a:ext cx="1127125" cy="1385900"/>
              </a:xfrm>
              <a:custGeom>
                <a:avLst/>
                <a:gdLst/>
                <a:ahLst/>
                <a:cxnLst/>
                <a:rect l="0" t="0" r="0" b="0"/>
                <a:pathLst>
                  <a:path w="10000" h="10000" extrusionOk="0">
                    <a:moveTo>
                      <a:pt x="9786" y="4479"/>
                    </a:moveTo>
                    <a:cubicBezTo>
                      <a:pt x="9957" y="4549"/>
                      <a:pt x="9915" y="4653"/>
                      <a:pt x="10000" y="4792"/>
                    </a:cubicBezTo>
                    <a:lnTo>
                      <a:pt x="10000" y="9236"/>
                    </a:lnTo>
                    <a:cubicBezTo>
                      <a:pt x="10000" y="9653"/>
                      <a:pt x="9573" y="10000"/>
                      <a:pt x="9060" y="10000"/>
                    </a:cubicBezTo>
                    <a:lnTo>
                      <a:pt x="940" y="10000"/>
                    </a:lnTo>
                    <a:cubicBezTo>
                      <a:pt x="342" y="10000"/>
                      <a:pt x="0" y="9653"/>
                      <a:pt x="0" y="9236"/>
                    </a:cubicBezTo>
                    <a:lnTo>
                      <a:pt x="0" y="694"/>
                    </a:lnTo>
                    <a:cubicBezTo>
                      <a:pt x="0" y="278"/>
                      <a:pt x="342" y="0"/>
                      <a:pt x="855" y="0"/>
                    </a:cubicBezTo>
                    <a:lnTo>
                      <a:pt x="7009" y="0"/>
                    </a:lnTo>
                    <a:cubicBezTo>
                      <a:pt x="7179" y="139"/>
                      <a:pt x="7179" y="417"/>
                      <a:pt x="7179" y="625"/>
                    </a:cubicBezTo>
                    <a:lnTo>
                      <a:pt x="7179" y="2222"/>
                    </a:lnTo>
                    <a:cubicBezTo>
                      <a:pt x="7179" y="2431"/>
                      <a:pt x="7436" y="2569"/>
                      <a:pt x="7521" y="2708"/>
                    </a:cubicBezTo>
                    <a:cubicBezTo>
                      <a:pt x="8120" y="3125"/>
                      <a:pt x="8632" y="3542"/>
                      <a:pt x="9145" y="3958"/>
                    </a:cubicBezTo>
                    <a:cubicBezTo>
                      <a:pt x="9231" y="4097"/>
                      <a:pt x="9334" y="4062"/>
                      <a:pt x="9632" y="4312"/>
                    </a:cubicBezTo>
                  </a:path>
                </a:pathLst>
              </a:custGeom>
              <a:solidFill>
                <a:srgbClr val="F7B600"/>
              </a:solidFill>
              <a:ln w="12700" cap="flat" cmpd="sng">
                <a:solidFill>
                  <a:srgbClr val="FFC92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Shape 750"/>
              <p:cNvSpPr/>
              <p:nvPr/>
            </p:nvSpPr>
            <p:spPr>
              <a:xfrm>
                <a:off x="4011612" y="1929606"/>
                <a:ext cx="336550" cy="374649"/>
              </a:xfrm>
              <a:custGeom>
                <a:avLst/>
                <a:gdLst/>
                <a:ahLst/>
                <a:cxnLst/>
                <a:rect l="0" t="0" r="0" b="0"/>
                <a:pathLst>
                  <a:path w="35" h="39" extrusionOk="0">
                    <a:moveTo>
                      <a:pt x="0" y="34"/>
                    </a:moveTo>
                    <a:cubicBezTo>
                      <a:pt x="0" y="23"/>
                      <a:pt x="0" y="11"/>
                      <a:pt x="0" y="0"/>
                    </a:cubicBezTo>
                    <a:cubicBezTo>
                      <a:pt x="12" y="11"/>
                      <a:pt x="24" y="22"/>
                      <a:pt x="35" y="34"/>
                    </a:cubicBezTo>
                    <a:cubicBezTo>
                      <a:pt x="33" y="36"/>
                      <a:pt x="32" y="36"/>
                      <a:pt x="30" y="36"/>
                    </a:cubicBezTo>
                    <a:cubicBezTo>
                      <a:pt x="20" y="36"/>
                      <a:pt x="10" y="39"/>
                      <a:pt x="0" y="34"/>
                    </a:cubicBezTo>
                    <a:close/>
                  </a:path>
                </a:pathLst>
              </a:custGeom>
              <a:solidFill>
                <a:srgbClr val="FEE068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Shape 751"/>
              <p:cNvSpPr/>
              <p:nvPr/>
            </p:nvSpPr>
            <p:spPr>
              <a:xfrm>
                <a:off x="4011612" y="2256631"/>
                <a:ext cx="336549" cy="336549"/>
              </a:xfrm>
              <a:custGeom>
                <a:avLst/>
                <a:gdLst/>
                <a:ahLst/>
                <a:cxnLst/>
                <a:rect l="0" t="0" r="0" b="0"/>
                <a:pathLst>
                  <a:path w="10000" h="10000" extrusionOk="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cubicBezTo>
                      <a:pt x="9362" y="9057"/>
                      <a:pt x="1457" y="1924"/>
                      <a:pt x="0" y="0"/>
                    </a:cubicBezTo>
                    <a:close/>
                  </a:path>
                </a:pathLst>
              </a:custGeom>
              <a:solidFill>
                <a:srgbClr val="D59D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Shape 752"/>
              <p:cNvSpPr/>
              <p:nvPr/>
            </p:nvSpPr>
            <p:spPr>
              <a:xfrm>
                <a:off x="3241040" y="2425894"/>
                <a:ext cx="1087199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Calibri"/>
                  <a:buNone/>
                </a:pPr>
                <a:r>
                  <a:rPr lang="en" sz="36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FGST</a:t>
                </a:r>
              </a:p>
            </p:txBody>
          </p:sp>
        </p:grpSp>
        <p:sp>
          <p:nvSpPr>
            <p:cNvPr id="753" name="Shape 753"/>
            <p:cNvSpPr txBox="1"/>
            <p:nvPr/>
          </p:nvSpPr>
          <p:spPr>
            <a:xfrm>
              <a:off x="4098025" y="2210975"/>
              <a:ext cx="32003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800" b="0" i="0" u="none" strike="noStrike" cap="non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Free Google</a:t>
              </a:r>
              <a:r>
                <a:rPr lang="en"/>
                <a:t> </a:t>
              </a:r>
              <a:r>
                <a:rPr lang="en" sz="2800" b="0" i="0" u="none" strike="noStrike" cap="non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Slides Templates</a:t>
              </a:r>
            </a:p>
          </p:txBody>
        </p:sp>
        <p:cxnSp>
          <p:nvCxnSpPr>
            <p:cNvPr id="754" name="Shape 754"/>
            <p:cNvCxnSpPr/>
            <p:nvPr/>
          </p:nvCxnSpPr>
          <p:spPr>
            <a:xfrm>
              <a:off x="3809625" y="2334275"/>
              <a:ext cx="0" cy="737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1023175" y="2628900"/>
            <a:ext cx="3438300" cy="141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Please navigate to the </a:t>
            </a:r>
            <a:r>
              <a:rPr lang="en" b="1"/>
              <a:t>File</a:t>
            </a:r>
            <a:r>
              <a:rPr lang="en"/>
              <a:t> menu and select </a:t>
            </a:r>
            <a:r>
              <a:rPr lang="en" b="1"/>
              <a:t>Make a copy</a:t>
            </a:r>
            <a:r>
              <a:rPr lang="en"/>
              <a:t>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new Google Slides Editor will open with an editable copy of the template. This copy will be created in your Google Drive® account.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-150" y="605425"/>
            <a:ext cx="91440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>
                <a:solidFill>
                  <a:srgbClr val="FF62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何謂行動化 </a:t>
            </a:r>
            <a:r>
              <a:rPr lang="en-US" altLang="zh-TW" dirty="0" smtClean="0">
                <a:solidFill>
                  <a:srgbClr val="FF62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dirty="0" smtClean="0">
                <a:solidFill>
                  <a:srgbClr val="FF62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" dirty="0">
              <a:solidFill>
                <a:srgbClr val="FF625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ubTitle" idx="1"/>
          </p:nvPr>
        </p:nvSpPr>
        <p:spPr>
          <a:xfrm>
            <a:off x="1023175" y="2080150"/>
            <a:ext cx="37101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in Google Slides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3"/>
          </p:nvPr>
        </p:nvSpPr>
        <p:spPr>
          <a:xfrm>
            <a:off x="4945625" y="2080150"/>
            <a:ext cx="3710100" cy="47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in PowerPoint®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4"/>
          </p:nvPr>
        </p:nvSpPr>
        <p:spPr>
          <a:xfrm>
            <a:off x="4945625" y="2628900"/>
            <a:ext cx="3438300" cy="1465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/>
              <a:t>Navigate to the </a:t>
            </a:r>
            <a:r>
              <a:rPr lang="en" b="1"/>
              <a:t>File</a:t>
            </a:r>
            <a:r>
              <a:rPr lang="en"/>
              <a:t> menu and select </a:t>
            </a:r>
            <a:r>
              <a:rPr lang="en" b="1"/>
              <a:t>Download as Microsoft PowerPoint.</a:t>
            </a:r>
            <a:r>
              <a:rPr lang="en"/>
              <a:t> You will download a .</a:t>
            </a:r>
            <a:r>
              <a:rPr lang="en" b="1"/>
              <a:t>pptx</a:t>
            </a:r>
            <a:r>
              <a:rPr lang="en"/>
              <a:t> file that you can open in PowerPoint.</a:t>
            </a:r>
          </a:p>
          <a:p>
            <a:pPr lvl="0">
              <a:spcBef>
                <a:spcPts val="0"/>
              </a:spcBef>
              <a:buNone/>
            </a:pPr>
            <a:r>
              <a:rPr lang="en" sz="900"/>
              <a:t>Note: You will need to install the fonts used in this presentation. Links to the fonts are provided at the end of this presentation.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75" y="2057400"/>
            <a:ext cx="359092" cy="35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25" y="2068046"/>
            <a:ext cx="337532" cy="33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 descr="b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400" y="4273045"/>
            <a:ext cx="952634" cy="33335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163947" y="4085320"/>
            <a:ext cx="6141300" cy="72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</a:rPr>
              <a:t>Important:</a:t>
            </a:r>
            <a:r>
              <a:rPr lang="en" sz="900">
                <a:solidFill>
                  <a:srgbClr val="FFFFFF"/>
                </a:solidFill>
              </a:rPr>
              <a:t> All our templates are free to use under </a:t>
            </a:r>
            <a:r>
              <a:rPr lang="en" sz="900" u="sng">
                <a:solidFill>
                  <a:srgbClr val="FFFFFF"/>
                </a:solidFill>
                <a:hlinkClick r:id="rId6"/>
              </a:rPr>
              <a:t>Creative Commons Attribution License</a:t>
            </a:r>
            <a:r>
              <a:rPr lang="en" sz="900">
                <a:solidFill>
                  <a:srgbClr val="FFFFFF"/>
                </a:solidFill>
              </a:rPr>
              <a:t>. If you use the graphic assets (photos, icons and typographies) included in this Google Slides Templates you must keep the Credits slide or add all attributions in the last slide notes.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1023175" y="1143000"/>
            <a:ext cx="7239000" cy="1053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</a:rPr>
              <a:t>How to work with this template?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Open the presentation from the Google Slides Viewer (gear icon) or press the button below.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 dirty="0">
                <a:solidFill>
                  <a:srgbClr val="FFFFFF"/>
                </a:solidFill>
              </a:rPr>
              <a:t>In order to be able to edit the presentation in Google Slides, you must own a Google® Account and be logged in.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1421150" y="3854837"/>
            <a:ext cx="268288" cy="268288"/>
          </a:xfrm>
          <a:custGeom>
            <a:avLst/>
            <a:gdLst/>
            <a:ahLst/>
            <a:cxnLst/>
            <a:rect l="0" t="0" r="0" b="0"/>
            <a:pathLst>
              <a:path w="266" h="267" extrusionOk="0">
                <a:moveTo>
                  <a:pt x="133" y="32"/>
                </a:moveTo>
                <a:cubicBezTo>
                  <a:pt x="153" y="32"/>
                  <a:pt x="168" y="47"/>
                  <a:pt x="168" y="67"/>
                </a:cubicBezTo>
                <a:cubicBezTo>
                  <a:pt x="168" y="87"/>
                  <a:pt x="153" y="102"/>
                  <a:pt x="133" y="102"/>
                </a:cubicBezTo>
                <a:cubicBezTo>
                  <a:pt x="113" y="102"/>
                  <a:pt x="98" y="87"/>
                  <a:pt x="98" y="67"/>
                </a:cubicBezTo>
                <a:cubicBezTo>
                  <a:pt x="98" y="47"/>
                  <a:pt x="113" y="32"/>
                  <a:pt x="133" y="32"/>
                </a:cubicBezTo>
                <a:moveTo>
                  <a:pt x="133" y="182"/>
                </a:moveTo>
                <a:cubicBezTo>
                  <a:pt x="183" y="182"/>
                  <a:pt x="235" y="207"/>
                  <a:pt x="235" y="217"/>
                </a:cubicBezTo>
                <a:cubicBezTo>
                  <a:pt x="235" y="235"/>
                  <a:pt x="235" y="235"/>
                  <a:pt x="235" y="235"/>
                </a:cubicBezTo>
                <a:cubicBezTo>
                  <a:pt x="31" y="235"/>
                  <a:pt x="31" y="235"/>
                  <a:pt x="31" y="235"/>
                </a:cubicBezTo>
                <a:cubicBezTo>
                  <a:pt x="31" y="217"/>
                  <a:pt x="31" y="217"/>
                  <a:pt x="31" y="217"/>
                </a:cubicBezTo>
                <a:cubicBezTo>
                  <a:pt x="31" y="207"/>
                  <a:pt x="83" y="182"/>
                  <a:pt x="133" y="182"/>
                </a:cubicBezTo>
                <a:moveTo>
                  <a:pt x="133" y="0"/>
                </a:moveTo>
                <a:cubicBezTo>
                  <a:pt x="96" y="0"/>
                  <a:pt x="66" y="30"/>
                  <a:pt x="66" y="67"/>
                </a:cubicBezTo>
                <a:cubicBezTo>
                  <a:pt x="66" y="103"/>
                  <a:pt x="96" y="133"/>
                  <a:pt x="133" y="133"/>
                </a:cubicBezTo>
                <a:cubicBezTo>
                  <a:pt x="170" y="133"/>
                  <a:pt x="200" y="103"/>
                  <a:pt x="200" y="67"/>
                </a:cubicBezTo>
                <a:cubicBezTo>
                  <a:pt x="200" y="30"/>
                  <a:pt x="170" y="0"/>
                  <a:pt x="133" y="0"/>
                </a:cubicBezTo>
                <a:close/>
                <a:moveTo>
                  <a:pt x="133" y="150"/>
                </a:moveTo>
                <a:cubicBezTo>
                  <a:pt x="88" y="150"/>
                  <a:pt x="0" y="172"/>
                  <a:pt x="0" y="217"/>
                </a:cubicBezTo>
                <a:cubicBezTo>
                  <a:pt x="0" y="267"/>
                  <a:pt x="0" y="267"/>
                  <a:pt x="0" y="267"/>
                </a:cubicBezTo>
                <a:cubicBezTo>
                  <a:pt x="266" y="267"/>
                  <a:pt x="266" y="267"/>
                  <a:pt x="266" y="267"/>
                </a:cubicBezTo>
                <a:cubicBezTo>
                  <a:pt x="266" y="217"/>
                  <a:pt x="266" y="217"/>
                  <a:pt x="266" y="217"/>
                </a:cubicBezTo>
                <a:cubicBezTo>
                  <a:pt x="266" y="172"/>
                  <a:pt x="178" y="150"/>
                  <a:pt x="133" y="1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611550" y="2264365"/>
            <a:ext cx="3005575" cy="3005574"/>
          </a:xfrm>
          <a:custGeom>
            <a:avLst/>
            <a:gdLst/>
            <a:ahLst/>
            <a:cxnLst/>
            <a:rect l="0" t="0" r="0" b="0"/>
            <a:pathLst>
              <a:path w="266" h="267" extrusionOk="0">
                <a:moveTo>
                  <a:pt x="133" y="32"/>
                </a:moveTo>
                <a:cubicBezTo>
                  <a:pt x="153" y="32"/>
                  <a:pt x="168" y="47"/>
                  <a:pt x="168" y="67"/>
                </a:cubicBezTo>
                <a:cubicBezTo>
                  <a:pt x="168" y="87"/>
                  <a:pt x="153" y="102"/>
                  <a:pt x="133" y="102"/>
                </a:cubicBezTo>
                <a:cubicBezTo>
                  <a:pt x="113" y="102"/>
                  <a:pt x="98" y="87"/>
                  <a:pt x="98" y="67"/>
                </a:cubicBezTo>
                <a:cubicBezTo>
                  <a:pt x="98" y="47"/>
                  <a:pt x="113" y="32"/>
                  <a:pt x="133" y="32"/>
                </a:cubicBezTo>
                <a:moveTo>
                  <a:pt x="133" y="182"/>
                </a:moveTo>
                <a:cubicBezTo>
                  <a:pt x="183" y="182"/>
                  <a:pt x="235" y="207"/>
                  <a:pt x="235" y="217"/>
                </a:cubicBezTo>
                <a:cubicBezTo>
                  <a:pt x="235" y="235"/>
                  <a:pt x="235" y="235"/>
                  <a:pt x="235" y="235"/>
                </a:cubicBezTo>
                <a:cubicBezTo>
                  <a:pt x="31" y="235"/>
                  <a:pt x="31" y="235"/>
                  <a:pt x="31" y="235"/>
                </a:cubicBezTo>
                <a:cubicBezTo>
                  <a:pt x="31" y="217"/>
                  <a:pt x="31" y="217"/>
                  <a:pt x="31" y="217"/>
                </a:cubicBezTo>
                <a:cubicBezTo>
                  <a:pt x="31" y="207"/>
                  <a:pt x="83" y="182"/>
                  <a:pt x="133" y="182"/>
                </a:cubicBezTo>
                <a:moveTo>
                  <a:pt x="133" y="0"/>
                </a:moveTo>
                <a:cubicBezTo>
                  <a:pt x="96" y="0"/>
                  <a:pt x="66" y="30"/>
                  <a:pt x="66" y="67"/>
                </a:cubicBezTo>
                <a:cubicBezTo>
                  <a:pt x="66" y="103"/>
                  <a:pt x="96" y="133"/>
                  <a:pt x="133" y="133"/>
                </a:cubicBezTo>
                <a:cubicBezTo>
                  <a:pt x="170" y="133"/>
                  <a:pt x="200" y="103"/>
                  <a:pt x="200" y="67"/>
                </a:cubicBezTo>
                <a:cubicBezTo>
                  <a:pt x="200" y="30"/>
                  <a:pt x="170" y="0"/>
                  <a:pt x="133" y="0"/>
                </a:cubicBezTo>
                <a:close/>
                <a:moveTo>
                  <a:pt x="133" y="150"/>
                </a:moveTo>
                <a:cubicBezTo>
                  <a:pt x="88" y="150"/>
                  <a:pt x="0" y="172"/>
                  <a:pt x="0" y="217"/>
                </a:cubicBezTo>
                <a:cubicBezTo>
                  <a:pt x="0" y="267"/>
                  <a:pt x="0" y="267"/>
                  <a:pt x="0" y="267"/>
                </a:cubicBezTo>
                <a:cubicBezTo>
                  <a:pt x="266" y="267"/>
                  <a:pt x="266" y="267"/>
                  <a:pt x="266" y="267"/>
                </a:cubicBezTo>
                <a:cubicBezTo>
                  <a:pt x="266" y="217"/>
                  <a:pt x="266" y="217"/>
                  <a:pt x="266" y="217"/>
                </a:cubicBezTo>
                <a:cubicBezTo>
                  <a:pt x="266" y="172"/>
                  <a:pt x="178" y="150"/>
                  <a:pt x="133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924975" y="115450"/>
            <a:ext cx="3707700" cy="2680799"/>
          </a:xfrm>
          <a:prstGeom prst="cloudCallout">
            <a:avLst>
              <a:gd name="adj1" fmla="val -72307"/>
              <a:gd name="adj2" fmla="val 65959"/>
            </a:avLst>
          </a:prstGeom>
          <a:noFill/>
          <a:ln w="762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330818" y="577039"/>
            <a:ext cx="1034810" cy="1330753"/>
          </a:xfrm>
          <a:custGeom>
            <a:avLst/>
            <a:gdLst/>
            <a:ahLst/>
            <a:cxnLst/>
            <a:rect l="0" t="0" r="0" b="0"/>
            <a:pathLst>
              <a:path w="1318230" h="1695228" extrusionOk="0">
                <a:moveTo>
                  <a:pt x="463723" y="1679365"/>
                </a:moveTo>
                <a:cubicBezTo>
                  <a:pt x="372995" y="1673435"/>
                  <a:pt x="363506" y="1666320"/>
                  <a:pt x="349867" y="1647344"/>
                </a:cubicBezTo>
                <a:cubicBezTo>
                  <a:pt x="336228" y="1628368"/>
                  <a:pt x="381296" y="1598125"/>
                  <a:pt x="381889" y="1565510"/>
                </a:cubicBezTo>
                <a:cubicBezTo>
                  <a:pt x="382482" y="1532895"/>
                  <a:pt x="372994" y="1502060"/>
                  <a:pt x="353425" y="1451655"/>
                </a:cubicBezTo>
                <a:cubicBezTo>
                  <a:pt x="333856" y="1401250"/>
                  <a:pt x="308951" y="1344322"/>
                  <a:pt x="264476" y="1263082"/>
                </a:cubicBezTo>
                <a:cubicBezTo>
                  <a:pt x="220001" y="1181842"/>
                  <a:pt x="126901" y="1073916"/>
                  <a:pt x="86577" y="964212"/>
                </a:cubicBezTo>
                <a:cubicBezTo>
                  <a:pt x="46253" y="854508"/>
                  <a:pt x="0" y="733536"/>
                  <a:pt x="22534" y="604856"/>
                </a:cubicBezTo>
                <a:cubicBezTo>
                  <a:pt x="45068" y="476176"/>
                  <a:pt x="128087" y="289382"/>
                  <a:pt x="221780" y="192131"/>
                </a:cubicBezTo>
                <a:cubicBezTo>
                  <a:pt x="315473" y="94880"/>
                  <a:pt x="467874" y="42696"/>
                  <a:pt x="584694" y="21348"/>
                </a:cubicBezTo>
                <a:cubicBezTo>
                  <a:pt x="701514" y="0"/>
                  <a:pt x="820707" y="23720"/>
                  <a:pt x="922702" y="64044"/>
                </a:cubicBezTo>
                <a:cubicBezTo>
                  <a:pt x="1024697" y="104368"/>
                  <a:pt x="1131437" y="168412"/>
                  <a:pt x="1196666" y="263291"/>
                </a:cubicBezTo>
                <a:cubicBezTo>
                  <a:pt x="1261896" y="358170"/>
                  <a:pt x="1309928" y="503454"/>
                  <a:pt x="1314079" y="633320"/>
                </a:cubicBezTo>
                <a:cubicBezTo>
                  <a:pt x="1318230" y="763186"/>
                  <a:pt x="1282651" y="915587"/>
                  <a:pt x="1221572" y="1042488"/>
                </a:cubicBezTo>
                <a:cubicBezTo>
                  <a:pt x="1160493" y="1169389"/>
                  <a:pt x="1001059" y="1300885"/>
                  <a:pt x="947608" y="1394727"/>
                </a:cubicBezTo>
                <a:cubicBezTo>
                  <a:pt x="894157" y="1488569"/>
                  <a:pt x="909762" y="1557505"/>
                  <a:pt x="900867" y="1605538"/>
                </a:cubicBezTo>
                <a:cubicBezTo>
                  <a:pt x="891972" y="1653571"/>
                  <a:pt x="967095" y="1670619"/>
                  <a:pt x="894238" y="1682923"/>
                </a:cubicBezTo>
                <a:cubicBezTo>
                  <a:pt x="821381" y="1695228"/>
                  <a:pt x="554452" y="1685295"/>
                  <a:pt x="463723" y="1679365"/>
                </a:cubicBezTo>
                <a:close/>
              </a:path>
            </a:pathLst>
          </a:custGeom>
          <a:solidFill>
            <a:srgbClr val="FFAA0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325579" y="553086"/>
            <a:ext cx="1069550" cy="1339877"/>
          </a:xfrm>
          <a:custGeom>
            <a:avLst/>
            <a:gdLst/>
            <a:ahLst/>
            <a:cxnLst/>
            <a:rect l="0" t="0" r="0" b="0"/>
            <a:pathLst>
              <a:path w="542" h="679" extrusionOk="0">
                <a:moveTo>
                  <a:pt x="249" y="0"/>
                </a:moveTo>
                <a:lnTo>
                  <a:pt x="282" y="1"/>
                </a:lnTo>
                <a:lnTo>
                  <a:pt x="315" y="5"/>
                </a:lnTo>
                <a:lnTo>
                  <a:pt x="346" y="11"/>
                </a:lnTo>
                <a:lnTo>
                  <a:pt x="377" y="21"/>
                </a:lnTo>
                <a:lnTo>
                  <a:pt x="405" y="34"/>
                </a:lnTo>
                <a:lnTo>
                  <a:pt x="434" y="53"/>
                </a:lnTo>
                <a:lnTo>
                  <a:pt x="460" y="74"/>
                </a:lnTo>
                <a:lnTo>
                  <a:pt x="483" y="99"/>
                </a:lnTo>
                <a:lnTo>
                  <a:pt x="502" y="127"/>
                </a:lnTo>
                <a:lnTo>
                  <a:pt x="517" y="156"/>
                </a:lnTo>
                <a:lnTo>
                  <a:pt x="528" y="188"/>
                </a:lnTo>
                <a:lnTo>
                  <a:pt x="537" y="226"/>
                </a:lnTo>
                <a:lnTo>
                  <a:pt x="542" y="263"/>
                </a:lnTo>
                <a:lnTo>
                  <a:pt x="542" y="299"/>
                </a:lnTo>
                <a:lnTo>
                  <a:pt x="537" y="334"/>
                </a:lnTo>
                <a:lnTo>
                  <a:pt x="528" y="367"/>
                </a:lnTo>
                <a:lnTo>
                  <a:pt x="514" y="399"/>
                </a:lnTo>
                <a:lnTo>
                  <a:pt x="496" y="434"/>
                </a:lnTo>
                <a:lnTo>
                  <a:pt x="474" y="467"/>
                </a:lnTo>
                <a:lnTo>
                  <a:pt x="452" y="498"/>
                </a:lnTo>
                <a:lnTo>
                  <a:pt x="448" y="503"/>
                </a:lnTo>
                <a:lnTo>
                  <a:pt x="444" y="506"/>
                </a:lnTo>
                <a:lnTo>
                  <a:pt x="441" y="511"/>
                </a:lnTo>
                <a:lnTo>
                  <a:pt x="427" y="528"/>
                </a:lnTo>
                <a:lnTo>
                  <a:pt x="414" y="546"/>
                </a:lnTo>
                <a:lnTo>
                  <a:pt x="402" y="564"/>
                </a:lnTo>
                <a:lnTo>
                  <a:pt x="391" y="582"/>
                </a:lnTo>
                <a:lnTo>
                  <a:pt x="383" y="601"/>
                </a:lnTo>
                <a:lnTo>
                  <a:pt x="378" y="621"/>
                </a:lnTo>
                <a:lnTo>
                  <a:pt x="377" y="641"/>
                </a:lnTo>
                <a:lnTo>
                  <a:pt x="382" y="662"/>
                </a:lnTo>
                <a:lnTo>
                  <a:pt x="359" y="669"/>
                </a:lnTo>
                <a:lnTo>
                  <a:pt x="353" y="647"/>
                </a:lnTo>
                <a:lnTo>
                  <a:pt x="353" y="625"/>
                </a:lnTo>
                <a:lnTo>
                  <a:pt x="356" y="604"/>
                </a:lnTo>
                <a:lnTo>
                  <a:pt x="363" y="584"/>
                </a:lnTo>
                <a:lnTo>
                  <a:pt x="373" y="565"/>
                </a:lnTo>
                <a:lnTo>
                  <a:pt x="384" y="546"/>
                </a:lnTo>
                <a:lnTo>
                  <a:pt x="396" y="528"/>
                </a:lnTo>
                <a:lnTo>
                  <a:pt x="409" y="511"/>
                </a:lnTo>
                <a:lnTo>
                  <a:pt x="422" y="495"/>
                </a:lnTo>
                <a:lnTo>
                  <a:pt x="425" y="491"/>
                </a:lnTo>
                <a:lnTo>
                  <a:pt x="429" y="487"/>
                </a:lnTo>
                <a:lnTo>
                  <a:pt x="432" y="483"/>
                </a:lnTo>
                <a:lnTo>
                  <a:pt x="453" y="453"/>
                </a:lnTo>
                <a:lnTo>
                  <a:pt x="474" y="422"/>
                </a:lnTo>
                <a:lnTo>
                  <a:pt x="492" y="388"/>
                </a:lnTo>
                <a:lnTo>
                  <a:pt x="504" y="359"/>
                </a:lnTo>
                <a:lnTo>
                  <a:pt x="513" y="329"/>
                </a:lnTo>
                <a:lnTo>
                  <a:pt x="517" y="297"/>
                </a:lnTo>
                <a:lnTo>
                  <a:pt x="517" y="264"/>
                </a:lnTo>
                <a:lnTo>
                  <a:pt x="513" y="229"/>
                </a:lnTo>
                <a:lnTo>
                  <a:pt x="505" y="194"/>
                </a:lnTo>
                <a:lnTo>
                  <a:pt x="495" y="166"/>
                </a:lnTo>
                <a:lnTo>
                  <a:pt x="482" y="139"/>
                </a:lnTo>
                <a:lnTo>
                  <a:pt x="464" y="114"/>
                </a:lnTo>
                <a:lnTo>
                  <a:pt x="443" y="91"/>
                </a:lnTo>
                <a:lnTo>
                  <a:pt x="420" y="71"/>
                </a:lnTo>
                <a:lnTo>
                  <a:pt x="393" y="55"/>
                </a:lnTo>
                <a:lnTo>
                  <a:pt x="368" y="44"/>
                </a:lnTo>
                <a:lnTo>
                  <a:pt x="340" y="35"/>
                </a:lnTo>
                <a:lnTo>
                  <a:pt x="311" y="28"/>
                </a:lnTo>
                <a:lnTo>
                  <a:pt x="280" y="25"/>
                </a:lnTo>
                <a:lnTo>
                  <a:pt x="250" y="24"/>
                </a:lnTo>
                <a:lnTo>
                  <a:pt x="221" y="27"/>
                </a:lnTo>
                <a:lnTo>
                  <a:pt x="193" y="33"/>
                </a:lnTo>
                <a:lnTo>
                  <a:pt x="165" y="42"/>
                </a:lnTo>
                <a:lnTo>
                  <a:pt x="141" y="55"/>
                </a:lnTo>
                <a:lnTo>
                  <a:pt x="119" y="72"/>
                </a:lnTo>
                <a:lnTo>
                  <a:pt x="98" y="91"/>
                </a:lnTo>
                <a:lnTo>
                  <a:pt x="81" y="112"/>
                </a:lnTo>
                <a:lnTo>
                  <a:pt x="66" y="134"/>
                </a:lnTo>
                <a:lnTo>
                  <a:pt x="53" y="157"/>
                </a:lnTo>
                <a:lnTo>
                  <a:pt x="43" y="180"/>
                </a:lnTo>
                <a:lnTo>
                  <a:pt x="35" y="203"/>
                </a:lnTo>
                <a:lnTo>
                  <a:pt x="28" y="236"/>
                </a:lnTo>
                <a:lnTo>
                  <a:pt x="25" y="272"/>
                </a:lnTo>
                <a:lnTo>
                  <a:pt x="26" y="307"/>
                </a:lnTo>
                <a:lnTo>
                  <a:pt x="30" y="344"/>
                </a:lnTo>
                <a:lnTo>
                  <a:pt x="40" y="379"/>
                </a:lnTo>
                <a:lnTo>
                  <a:pt x="52" y="412"/>
                </a:lnTo>
                <a:lnTo>
                  <a:pt x="66" y="437"/>
                </a:lnTo>
                <a:lnTo>
                  <a:pt x="81" y="461"/>
                </a:lnTo>
                <a:lnTo>
                  <a:pt x="99" y="486"/>
                </a:lnTo>
                <a:lnTo>
                  <a:pt x="114" y="507"/>
                </a:lnTo>
                <a:lnTo>
                  <a:pt x="128" y="529"/>
                </a:lnTo>
                <a:lnTo>
                  <a:pt x="142" y="553"/>
                </a:lnTo>
                <a:lnTo>
                  <a:pt x="153" y="577"/>
                </a:lnTo>
                <a:lnTo>
                  <a:pt x="161" y="598"/>
                </a:lnTo>
                <a:lnTo>
                  <a:pt x="165" y="615"/>
                </a:lnTo>
                <a:lnTo>
                  <a:pt x="166" y="630"/>
                </a:lnTo>
                <a:lnTo>
                  <a:pt x="165" y="641"/>
                </a:lnTo>
                <a:lnTo>
                  <a:pt x="164" y="650"/>
                </a:lnTo>
                <a:lnTo>
                  <a:pt x="159" y="659"/>
                </a:lnTo>
                <a:lnTo>
                  <a:pt x="154" y="665"/>
                </a:lnTo>
                <a:lnTo>
                  <a:pt x="149" y="672"/>
                </a:lnTo>
                <a:lnTo>
                  <a:pt x="143" y="678"/>
                </a:lnTo>
                <a:lnTo>
                  <a:pt x="143" y="679"/>
                </a:lnTo>
                <a:lnTo>
                  <a:pt x="119" y="674"/>
                </a:lnTo>
                <a:lnTo>
                  <a:pt x="122" y="665"/>
                </a:lnTo>
                <a:lnTo>
                  <a:pt x="127" y="659"/>
                </a:lnTo>
                <a:lnTo>
                  <a:pt x="132" y="654"/>
                </a:lnTo>
                <a:lnTo>
                  <a:pt x="135" y="650"/>
                </a:lnTo>
                <a:lnTo>
                  <a:pt x="138" y="647"/>
                </a:lnTo>
                <a:lnTo>
                  <a:pt x="140" y="642"/>
                </a:lnTo>
                <a:lnTo>
                  <a:pt x="142" y="635"/>
                </a:lnTo>
                <a:lnTo>
                  <a:pt x="142" y="627"/>
                </a:lnTo>
                <a:lnTo>
                  <a:pt x="140" y="616"/>
                </a:lnTo>
                <a:lnTo>
                  <a:pt x="136" y="602"/>
                </a:lnTo>
                <a:lnTo>
                  <a:pt x="131" y="585"/>
                </a:lnTo>
                <a:lnTo>
                  <a:pt x="116" y="555"/>
                </a:lnTo>
                <a:lnTo>
                  <a:pt x="98" y="528"/>
                </a:lnTo>
                <a:lnTo>
                  <a:pt x="78" y="500"/>
                </a:lnTo>
                <a:lnTo>
                  <a:pt x="61" y="475"/>
                </a:lnTo>
                <a:lnTo>
                  <a:pt x="44" y="449"/>
                </a:lnTo>
                <a:lnTo>
                  <a:pt x="29" y="422"/>
                </a:lnTo>
                <a:lnTo>
                  <a:pt x="17" y="392"/>
                </a:lnTo>
                <a:lnTo>
                  <a:pt x="9" y="360"/>
                </a:lnTo>
                <a:lnTo>
                  <a:pt x="3" y="326"/>
                </a:lnTo>
                <a:lnTo>
                  <a:pt x="0" y="292"/>
                </a:lnTo>
                <a:lnTo>
                  <a:pt x="0" y="259"/>
                </a:lnTo>
                <a:lnTo>
                  <a:pt x="4" y="227"/>
                </a:lnTo>
                <a:lnTo>
                  <a:pt x="12" y="196"/>
                </a:lnTo>
                <a:lnTo>
                  <a:pt x="20" y="171"/>
                </a:lnTo>
                <a:lnTo>
                  <a:pt x="31" y="146"/>
                </a:lnTo>
                <a:lnTo>
                  <a:pt x="45" y="120"/>
                </a:lnTo>
                <a:lnTo>
                  <a:pt x="62" y="96"/>
                </a:lnTo>
                <a:lnTo>
                  <a:pt x="82" y="73"/>
                </a:lnTo>
                <a:lnTo>
                  <a:pt x="104" y="53"/>
                </a:lnTo>
                <a:lnTo>
                  <a:pt x="129" y="34"/>
                </a:lnTo>
                <a:lnTo>
                  <a:pt x="156" y="20"/>
                </a:lnTo>
                <a:lnTo>
                  <a:pt x="187" y="8"/>
                </a:lnTo>
                <a:lnTo>
                  <a:pt x="217" y="3"/>
                </a:lnTo>
                <a:lnTo>
                  <a:pt x="2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5532779" y="1841657"/>
            <a:ext cx="558456" cy="609754"/>
          </a:xfrm>
          <a:custGeom>
            <a:avLst/>
            <a:gdLst/>
            <a:ahLst/>
            <a:cxnLst/>
            <a:rect l="0" t="0" r="0" b="0"/>
            <a:pathLst>
              <a:path w="283" h="309" extrusionOk="0">
                <a:moveTo>
                  <a:pt x="116" y="130"/>
                </a:moveTo>
                <a:lnTo>
                  <a:pt x="105" y="131"/>
                </a:lnTo>
                <a:lnTo>
                  <a:pt x="90" y="133"/>
                </a:lnTo>
                <a:lnTo>
                  <a:pt x="75" y="136"/>
                </a:lnTo>
                <a:lnTo>
                  <a:pt x="95" y="137"/>
                </a:lnTo>
                <a:lnTo>
                  <a:pt x="116" y="136"/>
                </a:lnTo>
                <a:lnTo>
                  <a:pt x="189" y="136"/>
                </a:lnTo>
                <a:lnTo>
                  <a:pt x="211" y="135"/>
                </a:lnTo>
                <a:lnTo>
                  <a:pt x="230" y="134"/>
                </a:lnTo>
                <a:lnTo>
                  <a:pt x="210" y="132"/>
                </a:lnTo>
                <a:lnTo>
                  <a:pt x="186" y="131"/>
                </a:lnTo>
                <a:lnTo>
                  <a:pt x="164" y="130"/>
                </a:lnTo>
                <a:lnTo>
                  <a:pt x="145" y="131"/>
                </a:lnTo>
                <a:lnTo>
                  <a:pt x="129" y="131"/>
                </a:lnTo>
                <a:lnTo>
                  <a:pt x="116" y="130"/>
                </a:lnTo>
                <a:close/>
                <a:moveTo>
                  <a:pt x="129" y="71"/>
                </a:moveTo>
                <a:lnTo>
                  <a:pt x="106" y="72"/>
                </a:lnTo>
                <a:lnTo>
                  <a:pt x="126" y="74"/>
                </a:lnTo>
                <a:lnTo>
                  <a:pt x="143" y="76"/>
                </a:lnTo>
                <a:lnTo>
                  <a:pt x="156" y="76"/>
                </a:lnTo>
                <a:lnTo>
                  <a:pt x="158" y="75"/>
                </a:lnTo>
                <a:lnTo>
                  <a:pt x="195" y="75"/>
                </a:lnTo>
                <a:lnTo>
                  <a:pt x="216" y="74"/>
                </a:lnTo>
                <a:lnTo>
                  <a:pt x="233" y="73"/>
                </a:lnTo>
                <a:lnTo>
                  <a:pt x="210" y="72"/>
                </a:lnTo>
                <a:lnTo>
                  <a:pt x="182" y="71"/>
                </a:lnTo>
                <a:lnTo>
                  <a:pt x="129" y="71"/>
                </a:lnTo>
                <a:close/>
                <a:moveTo>
                  <a:pt x="271" y="0"/>
                </a:moveTo>
                <a:lnTo>
                  <a:pt x="275" y="8"/>
                </a:lnTo>
                <a:lnTo>
                  <a:pt x="277" y="15"/>
                </a:lnTo>
                <a:lnTo>
                  <a:pt x="276" y="21"/>
                </a:lnTo>
                <a:lnTo>
                  <a:pt x="275" y="25"/>
                </a:lnTo>
                <a:lnTo>
                  <a:pt x="269" y="31"/>
                </a:lnTo>
                <a:lnTo>
                  <a:pt x="259" y="36"/>
                </a:lnTo>
                <a:lnTo>
                  <a:pt x="246" y="39"/>
                </a:lnTo>
                <a:lnTo>
                  <a:pt x="228" y="40"/>
                </a:lnTo>
                <a:lnTo>
                  <a:pt x="208" y="40"/>
                </a:lnTo>
                <a:lnTo>
                  <a:pt x="181" y="39"/>
                </a:lnTo>
                <a:lnTo>
                  <a:pt x="136" y="36"/>
                </a:lnTo>
                <a:lnTo>
                  <a:pt x="120" y="35"/>
                </a:lnTo>
                <a:lnTo>
                  <a:pt x="102" y="34"/>
                </a:lnTo>
                <a:lnTo>
                  <a:pt x="85" y="33"/>
                </a:lnTo>
                <a:lnTo>
                  <a:pt x="68" y="33"/>
                </a:lnTo>
                <a:lnTo>
                  <a:pt x="52" y="34"/>
                </a:lnTo>
                <a:lnTo>
                  <a:pt x="40" y="35"/>
                </a:lnTo>
                <a:lnTo>
                  <a:pt x="30" y="38"/>
                </a:lnTo>
                <a:lnTo>
                  <a:pt x="25" y="41"/>
                </a:lnTo>
                <a:lnTo>
                  <a:pt x="24" y="42"/>
                </a:lnTo>
                <a:lnTo>
                  <a:pt x="24" y="43"/>
                </a:lnTo>
                <a:lnTo>
                  <a:pt x="25" y="45"/>
                </a:lnTo>
                <a:lnTo>
                  <a:pt x="26" y="46"/>
                </a:lnTo>
                <a:lnTo>
                  <a:pt x="28" y="49"/>
                </a:lnTo>
                <a:lnTo>
                  <a:pt x="30" y="52"/>
                </a:lnTo>
                <a:lnTo>
                  <a:pt x="34" y="55"/>
                </a:lnTo>
                <a:lnTo>
                  <a:pt x="39" y="56"/>
                </a:lnTo>
                <a:lnTo>
                  <a:pt x="56" y="52"/>
                </a:lnTo>
                <a:lnTo>
                  <a:pt x="74" y="50"/>
                </a:lnTo>
                <a:lnTo>
                  <a:pt x="90" y="49"/>
                </a:lnTo>
                <a:lnTo>
                  <a:pt x="97" y="49"/>
                </a:lnTo>
                <a:lnTo>
                  <a:pt x="100" y="48"/>
                </a:lnTo>
                <a:lnTo>
                  <a:pt x="104" y="48"/>
                </a:lnTo>
                <a:lnTo>
                  <a:pt x="112" y="47"/>
                </a:lnTo>
                <a:lnTo>
                  <a:pt x="125" y="47"/>
                </a:lnTo>
                <a:lnTo>
                  <a:pt x="142" y="46"/>
                </a:lnTo>
                <a:lnTo>
                  <a:pt x="162" y="45"/>
                </a:lnTo>
                <a:lnTo>
                  <a:pt x="182" y="45"/>
                </a:lnTo>
                <a:lnTo>
                  <a:pt x="203" y="46"/>
                </a:lnTo>
                <a:lnTo>
                  <a:pt x="223" y="47"/>
                </a:lnTo>
                <a:lnTo>
                  <a:pt x="241" y="49"/>
                </a:lnTo>
                <a:lnTo>
                  <a:pt x="256" y="53"/>
                </a:lnTo>
                <a:lnTo>
                  <a:pt x="269" y="56"/>
                </a:lnTo>
                <a:lnTo>
                  <a:pt x="278" y="63"/>
                </a:lnTo>
                <a:lnTo>
                  <a:pt x="283" y="71"/>
                </a:lnTo>
                <a:lnTo>
                  <a:pt x="283" y="78"/>
                </a:lnTo>
                <a:lnTo>
                  <a:pt x="281" y="83"/>
                </a:lnTo>
                <a:lnTo>
                  <a:pt x="278" y="87"/>
                </a:lnTo>
                <a:lnTo>
                  <a:pt x="272" y="90"/>
                </a:lnTo>
                <a:lnTo>
                  <a:pt x="265" y="93"/>
                </a:lnTo>
                <a:lnTo>
                  <a:pt x="254" y="95"/>
                </a:lnTo>
                <a:lnTo>
                  <a:pt x="239" y="97"/>
                </a:lnTo>
                <a:lnTo>
                  <a:pt x="220" y="99"/>
                </a:lnTo>
                <a:lnTo>
                  <a:pt x="196" y="99"/>
                </a:lnTo>
                <a:lnTo>
                  <a:pt x="168" y="100"/>
                </a:lnTo>
                <a:lnTo>
                  <a:pt x="136" y="100"/>
                </a:lnTo>
                <a:lnTo>
                  <a:pt x="120" y="98"/>
                </a:lnTo>
                <a:lnTo>
                  <a:pt x="100" y="96"/>
                </a:lnTo>
                <a:lnTo>
                  <a:pt x="79" y="93"/>
                </a:lnTo>
                <a:lnTo>
                  <a:pt x="59" y="88"/>
                </a:lnTo>
                <a:lnTo>
                  <a:pt x="40" y="83"/>
                </a:lnTo>
                <a:lnTo>
                  <a:pt x="32" y="87"/>
                </a:lnTo>
                <a:lnTo>
                  <a:pt x="30" y="89"/>
                </a:lnTo>
                <a:lnTo>
                  <a:pt x="28" y="93"/>
                </a:lnTo>
                <a:lnTo>
                  <a:pt x="26" y="98"/>
                </a:lnTo>
                <a:lnTo>
                  <a:pt x="26" y="105"/>
                </a:lnTo>
                <a:lnTo>
                  <a:pt x="30" y="117"/>
                </a:lnTo>
                <a:lnTo>
                  <a:pt x="37" y="125"/>
                </a:lnTo>
                <a:lnTo>
                  <a:pt x="51" y="119"/>
                </a:lnTo>
                <a:lnTo>
                  <a:pt x="67" y="114"/>
                </a:lnTo>
                <a:lnTo>
                  <a:pt x="82" y="110"/>
                </a:lnTo>
                <a:lnTo>
                  <a:pt x="96" y="107"/>
                </a:lnTo>
                <a:lnTo>
                  <a:pt x="108" y="105"/>
                </a:lnTo>
                <a:lnTo>
                  <a:pt x="118" y="105"/>
                </a:lnTo>
                <a:lnTo>
                  <a:pt x="125" y="106"/>
                </a:lnTo>
                <a:lnTo>
                  <a:pt x="198" y="106"/>
                </a:lnTo>
                <a:lnTo>
                  <a:pt x="222" y="108"/>
                </a:lnTo>
                <a:lnTo>
                  <a:pt x="241" y="112"/>
                </a:lnTo>
                <a:lnTo>
                  <a:pt x="257" y="117"/>
                </a:lnTo>
                <a:lnTo>
                  <a:pt x="270" y="123"/>
                </a:lnTo>
                <a:lnTo>
                  <a:pt x="274" y="129"/>
                </a:lnTo>
                <a:lnTo>
                  <a:pt x="277" y="134"/>
                </a:lnTo>
                <a:lnTo>
                  <a:pt x="277" y="139"/>
                </a:lnTo>
                <a:lnTo>
                  <a:pt x="276" y="142"/>
                </a:lnTo>
                <a:lnTo>
                  <a:pt x="273" y="147"/>
                </a:lnTo>
                <a:lnTo>
                  <a:pt x="269" y="151"/>
                </a:lnTo>
                <a:lnTo>
                  <a:pt x="260" y="154"/>
                </a:lnTo>
                <a:lnTo>
                  <a:pt x="248" y="157"/>
                </a:lnTo>
                <a:lnTo>
                  <a:pt x="232" y="159"/>
                </a:lnTo>
                <a:lnTo>
                  <a:pt x="211" y="160"/>
                </a:lnTo>
                <a:lnTo>
                  <a:pt x="184" y="161"/>
                </a:lnTo>
                <a:lnTo>
                  <a:pt x="117" y="161"/>
                </a:lnTo>
                <a:lnTo>
                  <a:pt x="98" y="162"/>
                </a:lnTo>
                <a:lnTo>
                  <a:pt x="77" y="161"/>
                </a:lnTo>
                <a:lnTo>
                  <a:pt x="56" y="159"/>
                </a:lnTo>
                <a:lnTo>
                  <a:pt x="36" y="153"/>
                </a:lnTo>
                <a:lnTo>
                  <a:pt x="33" y="155"/>
                </a:lnTo>
                <a:lnTo>
                  <a:pt x="30" y="159"/>
                </a:lnTo>
                <a:lnTo>
                  <a:pt x="30" y="159"/>
                </a:lnTo>
                <a:lnTo>
                  <a:pt x="32" y="161"/>
                </a:lnTo>
                <a:lnTo>
                  <a:pt x="52" y="164"/>
                </a:lnTo>
                <a:lnTo>
                  <a:pt x="76" y="165"/>
                </a:lnTo>
                <a:lnTo>
                  <a:pt x="188" y="165"/>
                </a:lnTo>
                <a:lnTo>
                  <a:pt x="215" y="168"/>
                </a:lnTo>
                <a:lnTo>
                  <a:pt x="240" y="172"/>
                </a:lnTo>
                <a:lnTo>
                  <a:pt x="241" y="172"/>
                </a:lnTo>
                <a:lnTo>
                  <a:pt x="253" y="178"/>
                </a:lnTo>
                <a:lnTo>
                  <a:pt x="257" y="181"/>
                </a:lnTo>
                <a:lnTo>
                  <a:pt x="260" y="187"/>
                </a:lnTo>
                <a:lnTo>
                  <a:pt x="260" y="194"/>
                </a:lnTo>
                <a:lnTo>
                  <a:pt x="258" y="199"/>
                </a:lnTo>
                <a:lnTo>
                  <a:pt x="255" y="203"/>
                </a:lnTo>
                <a:lnTo>
                  <a:pt x="248" y="205"/>
                </a:lnTo>
                <a:lnTo>
                  <a:pt x="239" y="206"/>
                </a:lnTo>
                <a:lnTo>
                  <a:pt x="226" y="206"/>
                </a:lnTo>
                <a:lnTo>
                  <a:pt x="207" y="205"/>
                </a:lnTo>
                <a:lnTo>
                  <a:pt x="184" y="203"/>
                </a:lnTo>
                <a:lnTo>
                  <a:pt x="164" y="202"/>
                </a:lnTo>
                <a:lnTo>
                  <a:pt x="142" y="201"/>
                </a:lnTo>
                <a:lnTo>
                  <a:pt x="120" y="200"/>
                </a:lnTo>
                <a:lnTo>
                  <a:pt x="100" y="200"/>
                </a:lnTo>
                <a:lnTo>
                  <a:pt x="83" y="201"/>
                </a:lnTo>
                <a:lnTo>
                  <a:pt x="103" y="203"/>
                </a:lnTo>
                <a:lnTo>
                  <a:pt x="124" y="204"/>
                </a:lnTo>
                <a:lnTo>
                  <a:pt x="148" y="205"/>
                </a:lnTo>
                <a:lnTo>
                  <a:pt x="189" y="205"/>
                </a:lnTo>
                <a:lnTo>
                  <a:pt x="197" y="207"/>
                </a:lnTo>
                <a:lnTo>
                  <a:pt x="205" y="209"/>
                </a:lnTo>
                <a:lnTo>
                  <a:pt x="211" y="212"/>
                </a:lnTo>
                <a:lnTo>
                  <a:pt x="217" y="217"/>
                </a:lnTo>
                <a:lnTo>
                  <a:pt x="219" y="224"/>
                </a:lnTo>
                <a:lnTo>
                  <a:pt x="217" y="231"/>
                </a:lnTo>
                <a:lnTo>
                  <a:pt x="212" y="236"/>
                </a:lnTo>
                <a:lnTo>
                  <a:pt x="205" y="241"/>
                </a:lnTo>
                <a:lnTo>
                  <a:pt x="194" y="244"/>
                </a:lnTo>
                <a:lnTo>
                  <a:pt x="179" y="248"/>
                </a:lnTo>
                <a:lnTo>
                  <a:pt x="170" y="250"/>
                </a:lnTo>
                <a:lnTo>
                  <a:pt x="159" y="254"/>
                </a:lnTo>
                <a:lnTo>
                  <a:pt x="148" y="257"/>
                </a:lnTo>
                <a:lnTo>
                  <a:pt x="137" y="261"/>
                </a:lnTo>
                <a:lnTo>
                  <a:pt x="129" y="265"/>
                </a:lnTo>
                <a:lnTo>
                  <a:pt x="125" y="269"/>
                </a:lnTo>
                <a:lnTo>
                  <a:pt x="131" y="273"/>
                </a:lnTo>
                <a:lnTo>
                  <a:pt x="140" y="276"/>
                </a:lnTo>
                <a:lnTo>
                  <a:pt x="154" y="280"/>
                </a:lnTo>
                <a:lnTo>
                  <a:pt x="167" y="283"/>
                </a:lnTo>
                <a:lnTo>
                  <a:pt x="181" y="285"/>
                </a:lnTo>
                <a:lnTo>
                  <a:pt x="192" y="285"/>
                </a:lnTo>
                <a:lnTo>
                  <a:pt x="193" y="309"/>
                </a:lnTo>
                <a:lnTo>
                  <a:pt x="191" y="309"/>
                </a:lnTo>
                <a:lnTo>
                  <a:pt x="181" y="308"/>
                </a:lnTo>
                <a:lnTo>
                  <a:pt x="167" y="307"/>
                </a:lnTo>
                <a:lnTo>
                  <a:pt x="152" y="305"/>
                </a:lnTo>
                <a:lnTo>
                  <a:pt x="137" y="300"/>
                </a:lnTo>
                <a:lnTo>
                  <a:pt x="122" y="294"/>
                </a:lnTo>
                <a:lnTo>
                  <a:pt x="111" y="287"/>
                </a:lnTo>
                <a:lnTo>
                  <a:pt x="104" y="278"/>
                </a:lnTo>
                <a:lnTo>
                  <a:pt x="101" y="268"/>
                </a:lnTo>
                <a:lnTo>
                  <a:pt x="104" y="259"/>
                </a:lnTo>
                <a:lnTo>
                  <a:pt x="110" y="250"/>
                </a:lnTo>
                <a:lnTo>
                  <a:pt x="120" y="243"/>
                </a:lnTo>
                <a:lnTo>
                  <a:pt x="135" y="236"/>
                </a:lnTo>
                <a:lnTo>
                  <a:pt x="152" y="230"/>
                </a:lnTo>
                <a:lnTo>
                  <a:pt x="135" y="230"/>
                </a:lnTo>
                <a:lnTo>
                  <a:pt x="117" y="229"/>
                </a:lnTo>
                <a:lnTo>
                  <a:pt x="98" y="228"/>
                </a:lnTo>
                <a:lnTo>
                  <a:pt x="81" y="226"/>
                </a:lnTo>
                <a:lnTo>
                  <a:pt x="66" y="222"/>
                </a:lnTo>
                <a:lnTo>
                  <a:pt x="53" y="218"/>
                </a:lnTo>
                <a:lnTo>
                  <a:pt x="45" y="212"/>
                </a:lnTo>
                <a:lnTo>
                  <a:pt x="40" y="206"/>
                </a:lnTo>
                <a:lnTo>
                  <a:pt x="40" y="198"/>
                </a:lnTo>
                <a:lnTo>
                  <a:pt x="44" y="193"/>
                </a:lnTo>
                <a:lnTo>
                  <a:pt x="48" y="188"/>
                </a:lnTo>
                <a:lnTo>
                  <a:pt x="24" y="183"/>
                </a:lnTo>
                <a:lnTo>
                  <a:pt x="21" y="182"/>
                </a:lnTo>
                <a:lnTo>
                  <a:pt x="12" y="176"/>
                </a:lnTo>
                <a:lnTo>
                  <a:pt x="7" y="168"/>
                </a:lnTo>
                <a:lnTo>
                  <a:pt x="5" y="162"/>
                </a:lnTo>
                <a:lnTo>
                  <a:pt x="5" y="156"/>
                </a:lnTo>
                <a:lnTo>
                  <a:pt x="7" y="149"/>
                </a:lnTo>
                <a:lnTo>
                  <a:pt x="9" y="146"/>
                </a:lnTo>
                <a:lnTo>
                  <a:pt x="12" y="142"/>
                </a:lnTo>
                <a:lnTo>
                  <a:pt x="15" y="139"/>
                </a:lnTo>
                <a:lnTo>
                  <a:pt x="9" y="131"/>
                </a:lnTo>
                <a:lnTo>
                  <a:pt x="4" y="120"/>
                </a:lnTo>
                <a:lnTo>
                  <a:pt x="2" y="108"/>
                </a:lnTo>
                <a:lnTo>
                  <a:pt x="2" y="95"/>
                </a:lnTo>
                <a:lnTo>
                  <a:pt x="5" y="84"/>
                </a:lnTo>
                <a:lnTo>
                  <a:pt x="12" y="73"/>
                </a:lnTo>
                <a:lnTo>
                  <a:pt x="13" y="72"/>
                </a:lnTo>
                <a:lnTo>
                  <a:pt x="14" y="70"/>
                </a:lnTo>
                <a:lnTo>
                  <a:pt x="5" y="60"/>
                </a:lnTo>
                <a:lnTo>
                  <a:pt x="1" y="51"/>
                </a:lnTo>
                <a:lnTo>
                  <a:pt x="0" y="41"/>
                </a:lnTo>
                <a:lnTo>
                  <a:pt x="3" y="30"/>
                </a:lnTo>
                <a:lnTo>
                  <a:pt x="10" y="22"/>
                </a:lnTo>
                <a:lnTo>
                  <a:pt x="19" y="16"/>
                </a:lnTo>
                <a:lnTo>
                  <a:pt x="33" y="12"/>
                </a:lnTo>
                <a:lnTo>
                  <a:pt x="50" y="9"/>
                </a:lnTo>
                <a:lnTo>
                  <a:pt x="71" y="9"/>
                </a:lnTo>
                <a:lnTo>
                  <a:pt x="95" y="9"/>
                </a:lnTo>
                <a:lnTo>
                  <a:pt x="122" y="10"/>
                </a:lnTo>
                <a:lnTo>
                  <a:pt x="153" y="12"/>
                </a:lnTo>
                <a:lnTo>
                  <a:pt x="170" y="13"/>
                </a:lnTo>
                <a:lnTo>
                  <a:pt x="206" y="15"/>
                </a:lnTo>
                <a:lnTo>
                  <a:pt x="237" y="15"/>
                </a:lnTo>
                <a:lnTo>
                  <a:pt x="248" y="13"/>
                </a:lnTo>
                <a:lnTo>
                  <a:pt x="255" y="11"/>
                </a:lnTo>
                <a:lnTo>
                  <a:pt x="254" y="12"/>
                </a:lnTo>
                <a:lnTo>
                  <a:pt x="254" y="13"/>
                </a:lnTo>
                <a:lnTo>
                  <a:pt x="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5568299" y="1249664"/>
            <a:ext cx="438081" cy="619619"/>
          </a:xfrm>
          <a:custGeom>
            <a:avLst/>
            <a:gdLst/>
            <a:ahLst/>
            <a:cxnLst/>
            <a:rect l="0" t="0" r="0" b="0"/>
            <a:pathLst>
              <a:path w="222" h="314" extrusionOk="0">
                <a:moveTo>
                  <a:pt x="175" y="38"/>
                </a:moveTo>
                <a:lnTo>
                  <a:pt x="169" y="39"/>
                </a:lnTo>
                <a:lnTo>
                  <a:pt x="163" y="43"/>
                </a:lnTo>
                <a:lnTo>
                  <a:pt x="157" y="48"/>
                </a:lnTo>
                <a:lnTo>
                  <a:pt x="153" y="57"/>
                </a:lnTo>
                <a:lnTo>
                  <a:pt x="149" y="74"/>
                </a:lnTo>
                <a:lnTo>
                  <a:pt x="164" y="69"/>
                </a:lnTo>
                <a:lnTo>
                  <a:pt x="178" y="64"/>
                </a:lnTo>
                <a:lnTo>
                  <a:pt x="187" y="60"/>
                </a:lnTo>
                <a:lnTo>
                  <a:pt x="193" y="54"/>
                </a:lnTo>
                <a:lnTo>
                  <a:pt x="195" y="50"/>
                </a:lnTo>
                <a:lnTo>
                  <a:pt x="196" y="47"/>
                </a:lnTo>
                <a:lnTo>
                  <a:pt x="197" y="45"/>
                </a:lnTo>
                <a:lnTo>
                  <a:pt x="196" y="44"/>
                </a:lnTo>
                <a:lnTo>
                  <a:pt x="191" y="40"/>
                </a:lnTo>
                <a:lnTo>
                  <a:pt x="179" y="38"/>
                </a:lnTo>
                <a:lnTo>
                  <a:pt x="175" y="38"/>
                </a:lnTo>
                <a:close/>
                <a:moveTo>
                  <a:pt x="43" y="25"/>
                </a:moveTo>
                <a:lnTo>
                  <a:pt x="39" y="28"/>
                </a:lnTo>
                <a:lnTo>
                  <a:pt x="34" y="33"/>
                </a:lnTo>
                <a:lnTo>
                  <a:pt x="29" y="43"/>
                </a:lnTo>
                <a:lnTo>
                  <a:pt x="25" y="56"/>
                </a:lnTo>
                <a:lnTo>
                  <a:pt x="24" y="60"/>
                </a:lnTo>
                <a:lnTo>
                  <a:pt x="24" y="63"/>
                </a:lnTo>
                <a:lnTo>
                  <a:pt x="25" y="66"/>
                </a:lnTo>
                <a:lnTo>
                  <a:pt x="25" y="68"/>
                </a:lnTo>
                <a:lnTo>
                  <a:pt x="26" y="69"/>
                </a:lnTo>
                <a:lnTo>
                  <a:pt x="26" y="70"/>
                </a:lnTo>
                <a:lnTo>
                  <a:pt x="31" y="75"/>
                </a:lnTo>
                <a:lnTo>
                  <a:pt x="40" y="77"/>
                </a:lnTo>
                <a:lnTo>
                  <a:pt x="50" y="79"/>
                </a:lnTo>
                <a:lnTo>
                  <a:pt x="61" y="80"/>
                </a:lnTo>
                <a:lnTo>
                  <a:pt x="72" y="81"/>
                </a:lnTo>
                <a:lnTo>
                  <a:pt x="69" y="65"/>
                </a:lnTo>
                <a:lnTo>
                  <a:pt x="65" y="52"/>
                </a:lnTo>
                <a:lnTo>
                  <a:pt x="61" y="43"/>
                </a:lnTo>
                <a:lnTo>
                  <a:pt x="54" y="32"/>
                </a:lnTo>
                <a:lnTo>
                  <a:pt x="48" y="27"/>
                </a:lnTo>
                <a:lnTo>
                  <a:pt x="43" y="25"/>
                </a:lnTo>
                <a:close/>
                <a:moveTo>
                  <a:pt x="40" y="0"/>
                </a:moveTo>
                <a:lnTo>
                  <a:pt x="47" y="0"/>
                </a:lnTo>
                <a:lnTo>
                  <a:pt x="55" y="3"/>
                </a:lnTo>
                <a:lnTo>
                  <a:pt x="64" y="8"/>
                </a:lnTo>
                <a:lnTo>
                  <a:pt x="73" y="17"/>
                </a:lnTo>
                <a:lnTo>
                  <a:pt x="83" y="31"/>
                </a:lnTo>
                <a:lnTo>
                  <a:pt x="87" y="40"/>
                </a:lnTo>
                <a:lnTo>
                  <a:pt x="89" y="51"/>
                </a:lnTo>
                <a:lnTo>
                  <a:pt x="92" y="65"/>
                </a:lnTo>
                <a:lnTo>
                  <a:pt x="95" y="82"/>
                </a:lnTo>
                <a:lnTo>
                  <a:pt x="109" y="80"/>
                </a:lnTo>
                <a:lnTo>
                  <a:pt x="124" y="78"/>
                </a:lnTo>
                <a:lnTo>
                  <a:pt x="126" y="65"/>
                </a:lnTo>
                <a:lnTo>
                  <a:pt x="129" y="51"/>
                </a:lnTo>
                <a:lnTo>
                  <a:pt x="134" y="37"/>
                </a:lnTo>
                <a:lnTo>
                  <a:pt x="144" y="27"/>
                </a:lnTo>
                <a:lnTo>
                  <a:pt x="156" y="18"/>
                </a:lnTo>
                <a:lnTo>
                  <a:pt x="171" y="13"/>
                </a:lnTo>
                <a:lnTo>
                  <a:pt x="185" y="13"/>
                </a:lnTo>
                <a:lnTo>
                  <a:pt x="199" y="16"/>
                </a:lnTo>
                <a:lnTo>
                  <a:pt x="209" y="23"/>
                </a:lnTo>
                <a:lnTo>
                  <a:pt x="218" y="31"/>
                </a:lnTo>
                <a:lnTo>
                  <a:pt x="220" y="36"/>
                </a:lnTo>
                <a:lnTo>
                  <a:pt x="222" y="42"/>
                </a:lnTo>
                <a:lnTo>
                  <a:pt x="222" y="49"/>
                </a:lnTo>
                <a:lnTo>
                  <a:pt x="219" y="59"/>
                </a:lnTo>
                <a:lnTo>
                  <a:pt x="213" y="69"/>
                </a:lnTo>
                <a:lnTo>
                  <a:pt x="202" y="78"/>
                </a:lnTo>
                <a:lnTo>
                  <a:pt x="186" y="87"/>
                </a:lnTo>
                <a:lnTo>
                  <a:pt x="167" y="94"/>
                </a:lnTo>
                <a:lnTo>
                  <a:pt x="147" y="99"/>
                </a:lnTo>
                <a:lnTo>
                  <a:pt x="147" y="122"/>
                </a:lnTo>
                <a:lnTo>
                  <a:pt x="148" y="146"/>
                </a:lnTo>
                <a:lnTo>
                  <a:pt x="152" y="175"/>
                </a:lnTo>
                <a:lnTo>
                  <a:pt x="155" y="191"/>
                </a:lnTo>
                <a:lnTo>
                  <a:pt x="159" y="210"/>
                </a:lnTo>
                <a:lnTo>
                  <a:pt x="163" y="231"/>
                </a:lnTo>
                <a:lnTo>
                  <a:pt x="168" y="252"/>
                </a:lnTo>
                <a:lnTo>
                  <a:pt x="174" y="273"/>
                </a:lnTo>
                <a:lnTo>
                  <a:pt x="178" y="292"/>
                </a:lnTo>
                <a:lnTo>
                  <a:pt x="183" y="306"/>
                </a:lnTo>
                <a:lnTo>
                  <a:pt x="161" y="314"/>
                </a:lnTo>
                <a:lnTo>
                  <a:pt x="156" y="299"/>
                </a:lnTo>
                <a:lnTo>
                  <a:pt x="150" y="280"/>
                </a:lnTo>
                <a:lnTo>
                  <a:pt x="145" y="259"/>
                </a:lnTo>
                <a:lnTo>
                  <a:pt x="139" y="236"/>
                </a:lnTo>
                <a:lnTo>
                  <a:pt x="134" y="215"/>
                </a:lnTo>
                <a:lnTo>
                  <a:pt x="131" y="195"/>
                </a:lnTo>
                <a:lnTo>
                  <a:pt x="128" y="179"/>
                </a:lnTo>
                <a:lnTo>
                  <a:pt x="125" y="151"/>
                </a:lnTo>
                <a:lnTo>
                  <a:pt x="122" y="126"/>
                </a:lnTo>
                <a:lnTo>
                  <a:pt x="122" y="104"/>
                </a:lnTo>
                <a:lnTo>
                  <a:pt x="99" y="106"/>
                </a:lnTo>
                <a:lnTo>
                  <a:pt x="102" y="131"/>
                </a:lnTo>
                <a:lnTo>
                  <a:pt x="103" y="156"/>
                </a:lnTo>
                <a:lnTo>
                  <a:pt x="104" y="183"/>
                </a:lnTo>
                <a:lnTo>
                  <a:pt x="105" y="208"/>
                </a:lnTo>
                <a:lnTo>
                  <a:pt x="104" y="231"/>
                </a:lnTo>
                <a:lnTo>
                  <a:pt x="102" y="252"/>
                </a:lnTo>
                <a:lnTo>
                  <a:pt x="100" y="270"/>
                </a:lnTo>
                <a:lnTo>
                  <a:pt x="96" y="283"/>
                </a:lnTo>
                <a:lnTo>
                  <a:pt x="91" y="291"/>
                </a:lnTo>
                <a:lnTo>
                  <a:pt x="86" y="295"/>
                </a:lnTo>
                <a:lnTo>
                  <a:pt x="79" y="298"/>
                </a:lnTo>
                <a:lnTo>
                  <a:pt x="73" y="275"/>
                </a:lnTo>
                <a:lnTo>
                  <a:pt x="72" y="275"/>
                </a:lnTo>
                <a:lnTo>
                  <a:pt x="72" y="276"/>
                </a:lnTo>
                <a:lnTo>
                  <a:pt x="75" y="269"/>
                </a:lnTo>
                <a:lnTo>
                  <a:pt x="78" y="257"/>
                </a:lnTo>
                <a:lnTo>
                  <a:pt x="80" y="241"/>
                </a:lnTo>
                <a:lnTo>
                  <a:pt x="81" y="222"/>
                </a:lnTo>
                <a:lnTo>
                  <a:pt x="81" y="200"/>
                </a:lnTo>
                <a:lnTo>
                  <a:pt x="80" y="177"/>
                </a:lnTo>
                <a:lnTo>
                  <a:pt x="79" y="153"/>
                </a:lnTo>
                <a:lnTo>
                  <a:pt x="77" y="129"/>
                </a:lnTo>
                <a:lnTo>
                  <a:pt x="75" y="107"/>
                </a:lnTo>
                <a:lnTo>
                  <a:pt x="72" y="106"/>
                </a:lnTo>
                <a:lnTo>
                  <a:pt x="57" y="105"/>
                </a:lnTo>
                <a:lnTo>
                  <a:pt x="42" y="103"/>
                </a:lnTo>
                <a:lnTo>
                  <a:pt x="28" y="99"/>
                </a:lnTo>
                <a:lnTo>
                  <a:pt x="16" y="92"/>
                </a:lnTo>
                <a:lnTo>
                  <a:pt x="7" y="84"/>
                </a:lnTo>
                <a:lnTo>
                  <a:pt x="2" y="75"/>
                </a:lnTo>
                <a:lnTo>
                  <a:pt x="0" y="63"/>
                </a:lnTo>
                <a:lnTo>
                  <a:pt x="1" y="51"/>
                </a:lnTo>
                <a:lnTo>
                  <a:pt x="7" y="31"/>
                </a:lnTo>
                <a:lnTo>
                  <a:pt x="16" y="15"/>
                </a:lnTo>
                <a:lnTo>
                  <a:pt x="27" y="5"/>
                </a:lnTo>
                <a:lnTo>
                  <a:pt x="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514500" y="2891262"/>
            <a:ext cx="5077800" cy="9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 have an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315350" y="3854837"/>
            <a:ext cx="3476099" cy="9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FFAA0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Idea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Shape 238"/>
          <p:cNvGrpSpPr/>
          <p:nvPr/>
        </p:nvGrpSpPr>
        <p:grpSpPr>
          <a:xfrm>
            <a:off x="2306723" y="3427237"/>
            <a:ext cx="2177574" cy="2276625"/>
            <a:chOff x="4653650" y="1205800"/>
            <a:chExt cx="1554300" cy="1625000"/>
          </a:xfrm>
        </p:grpSpPr>
        <p:sp>
          <p:nvSpPr>
            <p:cNvPr id="239" name="Shape 239"/>
            <p:cNvSpPr/>
            <p:nvPr/>
          </p:nvSpPr>
          <p:spPr>
            <a:xfrm>
              <a:off x="5077550" y="1205800"/>
              <a:ext cx="706499" cy="706499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5077550" y="1700399"/>
              <a:ext cx="706499" cy="1554300"/>
            </a:xfrm>
            <a:prstGeom prst="flowChartDelay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1" name="Shape 241"/>
          <p:cNvSpPr/>
          <p:nvPr/>
        </p:nvSpPr>
        <p:spPr>
          <a:xfrm>
            <a:off x="2377376" y="120650"/>
            <a:ext cx="5087699" cy="3306600"/>
          </a:xfrm>
          <a:prstGeom prst="wedgeEllipseCallout">
            <a:avLst>
              <a:gd name="adj1" fmla="val -18683"/>
              <a:gd name="adj2" fmla="val 608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2636876" y="848675"/>
            <a:ext cx="4568699" cy="79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>
                <a:latin typeface="Gabriela"/>
                <a:ea typeface="Gabriela"/>
                <a:cs typeface="Gabriela"/>
                <a:sym typeface="Gabriela"/>
              </a:rPr>
              <a:t>How Can I Create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>
                <a:latin typeface="Gabriela"/>
                <a:ea typeface="Gabriela"/>
                <a:cs typeface="Gabriela"/>
                <a:sym typeface="Gabriela"/>
              </a:rPr>
              <a:t>a Great Business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2502176" y="1451675"/>
            <a:ext cx="4838099" cy="11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FF625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Presentation?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 descr="photo-1421091242698-34f6ad7fc088.jpeg"/>
          <p:cNvPicPr preferRelativeResize="0"/>
          <p:nvPr/>
        </p:nvPicPr>
        <p:blipFill rotWithShape="1">
          <a:blip r:embed="rId3">
            <a:alphaModFix/>
          </a:blip>
          <a:srcRect t="7893"/>
          <a:stretch/>
        </p:blipFill>
        <p:spPr>
          <a:xfrm>
            <a:off x="0" y="0"/>
            <a:ext cx="9144005" cy="5625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1426050" y="1058500"/>
            <a:ext cx="6291900" cy="3508499"/>
          </a:xfrm>
          <a:prstGeom prst="roundRect">
            <a:avLst>
              <a:gd name="adj" fmla="val 16667"/>
            </a:avLst>
          </a:prstGeom>
          <a:solidFill>
            <a:srgbClr val="000000">
              <a:alpha val="564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1426050" y="1274075"/>
            <a:ext cx="6291900" cy="11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5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This Is a Placeholder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426050" y="2232975"/>
            <a:ext cx="6291900" cy="11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000">
                <a:solidFill>
                  <a:srgbClr val="ECB883"/>
                </a:solidFill>
                <a:latin typeface="Pacifico"/>
                <a:ea typeface="Pacifico"/>
                <a:cs typeface="Pacifico"/>
                <a:sym typeface="Pacifico"/>
              </a:rPr>
              <a:t>Start with your message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426050" y="3191875"/>
            <a:ext cx="6291900" cy="11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4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Engage Your Audience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734775" y="934925"/>
            <a:ext cx="4093799" cy="16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This 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4360725" y="934925"/>
            <a:ext cx="3330600" cy="16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0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rPr>
              <a:t>BIG</a:t>
            </a:r>
            <a:r>
              <a:rPr lang="en" sz="96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734775" y="2585525"/>
            <a:ext cx="8409300" cy="16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Question</a:t>
            </a:r>
            <a:r>
              <a:rPr lang="en" sz="11000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rPr>
              <a:t>?</a:t>
            </a:r>
          </a:p>
        </p:txBody>
      </p:sp>
      <p:sp>
        <p:nvSpPr>
          <p:cNvPr id="314" name="Shape 314"/>
          <p:cNvSpPr/>
          <p:nvPr/>
        </p:nvSpPr>
        <p:spPr>
          <a:xfrm>
            <a:off x="3143565" y="2623922"/>
            <a:ext cx="481709" cy="534950"/>
          </a:xfrm>
          <a:custGeom>
            <a:avLst/>
            <a:gdLst/>
            <a:ahLst/>
            <a:cxnLst/>
            <a:rect l="0" t="0" r="0" b="0"/>
            <a:pathLst>
              <a:path w="300" h="333" extrusionOk="0">
                <a:moveTo>
                  <a:pt x="150" y="0"/>
                </a:moveTo>
                <a:cubicBezTo>
                  <a:pt x="168" y="0"/>
                  <a:pt x="183" y="15"/>
                  <a:pt x="183" y="33"/>
                </a:cubicBezTo>
                <a:cubicBezTo>
                  <a:pt x="183" y="51"/>
                  <a:pt x="168" y="66"/>
                  <a:pt x="150" y="66"/>
                </a:cubicBezTo>
                <a:cubicBezTo>
                  <a:pt x="131" y="66"/>
                  <a:pt x="116" y="51"/>
                  <a:pt x="116" y="33"/>
                </a:cubicBezTo>
                <a:cubicBezTo>
                  <a:pt x="116" y="15"/>
                  <a:pt x="131" y="0"/>
                  <a:pt x="150" y="0"/>
                </a:cubicBezTo>
                <a:close/>
                <a:moveTo>
                  <a:pt x="300" y="116"/>
                </a:moveTo>
                <a:cubicBezTo>
                  <a:pt x="200" y="116"/>
                  <a:pt x="200" y="116"/>
                  <a:pt x="200" y="116"/>
                </a:cubicBezTo>
                <a:cubicBezTo>
                  <a:pt x="200" y="333"/>
                  <a:pt x="200" y="333"/>
                  <a:pt x="200" y="333"/>
                </a:cubicBezTo>
                <a:cubicBezTo>
                  <a:pt x="166" y="333"/>
                  <a:pt x="166" y="333"/>
                  <a:pt x="166" y="333"/>
                </a:cubicBezTo>
                <a:cubicBezTo>
                  <a:pt x="166" y="233"/>
                  <a:pt x="166" y="233"/>
                  <a:pt x="166" y="233"/>
                </a:cubicBezTo>
                <a:cubicBezTo>
                  <a:pt x="133" y="233"/>
                  <a:pt x="133" y="233"/>
                  <a:pt x="133" y="233"/>
                </a:cubicBezTo>
                <a:cubicBezTo>
                  <a:pt x="133" y="333"/>
                  <a:pt x="133" y="333"/>
                  <a:pt x="133" y="333"/>
                </a:cubicBezTo>
                <a:cubicBezTo>
                  <a:pt x="100" y="333"/>
                  <a:pt x="100" y="333"/>
                  <a:pt x="100" y="333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83"/>
                  <a:pt x="0" y="83"/>
                  <a:pt x="0" y="83"/>
                </a:cubicBezTo>
                <a:cubicBezTo>
                  <a:pt x="300" y="83"/>
                  <a:pt x="300" y="83"/>
                  <a:pt x="300" y="83"/>
                </a:cubicBezTo>
                <a:lnTo>
                  <a:pt x="300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 descr="texture-black-fabric-denim-textures_229248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50050"/>
            <a:ext cx="9144000" cy="165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1098450" y="582100"/>
            <a:ext cx="6947100" cy="111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This is YOUR Text</a:t>
            </a:r>
          </a:p>
        </p:txBody>
      </p:sp>
      <p:grpSp>
        <p:nvGrpSpPr>
          <p:cNvPr id="321" name="Shape 321"/>
          <p:cNvGrpSpPr/>
          <p:nvPr/>
        </p:nvGrpSpPr>
        <p:grpSpPr>
          <a:xfrm>
            <a:off x="1098450" y="2024037"/>
            <a:ext cx="6947100" cy="1305299"/>
            <a:chOff x="1098450" y="1698700"/>
            <a:chExt cx="6947100" cy="1305299"/>
          </a:xfrm>
        </p:grpSpPr>
        <p:sp>
          <p:nvSpPr>
            <p:cNvPr id="322" name="Shape 322"/>
            <p:cNvSpPr/>
            <p:nvPr/>
          </p:nvSpPr>
          <p:spPr>
            <a:xfrm>
              <a:off x="1098450" y="1841725"/>
              <a:ext cx="6947100" cy="9350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1098450" y="1698700"/>
              <a:ext cx="6947100" cy="1305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9600">
                  <a:latin typeface="Anton"/>
                  <a:ea typeface="Anton"/>
                  <a:cs typeface="Anton"/>
                  <a:sym typeface="Anton"/>
                </a:rPr>
                <a:t>PLACEHOLDER</a:t>
              </a:r>
            </a:p>
          </p:txBody>
        </p:sp>
      </p:grpSp>
      <p:sp>
        <p:nvSpPr>
          <p:cNvPr id="324" name="Shape 324"/>
          <p:cNvSpPr txBox="1"/>
          <p:nvPr/>
        </p:nvSpPr>
        <p:spPr>
          <a:xfrm>
            <a:off x="1032900" y="3654675"/>
            <a:ext cx="7078200" cy="111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Explain your Plan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0" y="450325"/>
            <a:ext cx="6144900" cy="96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ECB883"/>
                </a:solidFill>
                <a:latin typeface="Lobster"/>
                <a:ea typeface="Lobster"/>
                <a:cs typeface="Lobster"/>
                <a:sym typeface="Lobster"/>
              </a:rPr>
              <a:t>Use Big Numbers for big impact.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0" y="1410925"/>
            <a:ext cx="91440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500">
                <a:solidFill>
                  <a:srgbClr val="E06666"/>
                </a:solidFill>
                <a:latin typeface="Holtwood One SC"/>
                <a:ea typeface="Holtwood One SC"/>
                <a:cs typeface="Holtwood One SC"/>
                <a:sym typeface="Holtwood One SC"/>
              </a:rPr>
              <a:t>99,987,123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999100" y="3570450"/>
            <a:ext cx="6144900" cy="96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3600">
                <a:solidFill>
                  <a:srgbClr val="ECB883"/>
                </a:solidFill>
                <a:latin typeface="Lobster"/>
                <a:ea typeface="Lobster"/>
                <a:cs typeface="Lobster"/>
                <a:sym typeface="Lobster"/>
              </a:rPr>
              <a:t>Explain Briefly Your Number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Business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1544</Words>
  <Application>Microsoft Office PowerPoint</Application>
  <PresentationFormat>如螢幕大小 (16:9)</PresentationFormat>
  <Paragraphs>195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24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47" baseType="lpstr">
      <vt:lpstr>Gabriela</vt:lpstr>
      <vt:lpstr>Calligraffitti</vt:lpstr>
      <vt:lpstr>Pacifico</vt:lpstr>
      <vt:lpstr>Arial</vt:lpstr>
      <vt:lpstr>Roboto</vt:lpstr>
      <vt:lpstr>Lobster</vt:lpstr>
      <vt:lpstr>Anton</vt:lpstr>
      <vt:lpstr>Julius Sans One</vt:lpstr>
      <vt:lpstr>Coming Soon</vt:lpstr>
      <vt:lpstr>微軟正黑體</vt:lpstr>
      <vt:lpstr>Impact</vt:lpstr>
      <vt:lpstr>Chelsea Market</vt:lpstr>
      <vt:lpstr>Open Sans</vt:lpstr>
      <vt:lpstr>Verdana</vt:lpstr>
      <vt:lpstr>Architects Daughter</vt:lpstr>
      <vt:lpstr>Bowlby One</vt:lpstr>
      <vt:lpstr>Amatic SC</vt:lpstr>
      <vt:lpstr>Ultra</vt:lpstr>
      <vt:lpstr>Covered By Your Grace</vt:lpstr>
      <vt:lpstr>Bangers</vt:lpstr>
      <vt:lpstr>Calibri</vt:lpstr>
      <vt:lpstr>Dancing Script</vt:lpstr>
      <vt:lpstr>Courgette</vt:lpstr>
      <vt:lpstr>Holtwood One SC</vt:lpstr>
      <vt:lpstr>simple-light-2</vt:lpstr>
      <vt:lpstr>Blue Business Theme</vt:lpstr>
      <vt:lpstr>TeamPathy</vt:lpstr>
      <vt:lpstr>PowerPoint 簡報</vt:lpstr>
      <vt:lpstr>何謂行動化 ?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This is a Two Column Layout</vt:lpstr>
      <vt:lpstr>This is A Three column Layout</vt:lpstr>
      <vt:lpstr>This is A Six column Layout</vt:lpstr>
      <vt:lpstr>PowerPoint 簡報</vt:lpstr>
      <vt:lpstr>Credits</vt:lpstr>
      <vt:lpstr>Icons &amp; Shapes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TeamPathy</dc:title>
  <cp:lastModifiedBy>Windows 使用者</cp:lastModifiedBy>
  <cp:revision>7</cp:revision>
  <dcterms:modified xsi:type="dcterms:W3CDTF">2017-07-31T09:39:45Z</dcterms:modified>
</cp:coreProperties>
</file>